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3"/>
    <p:sldMasterId id="214748372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oppins"/>
      <p:regular r:id="rId20"/>
      <p:bold r:id="rId21"/>
      <p:italic r:id="rId22"/>
      <p:boldItalic r:id="rId23"/>
    </p:embeddedFont>
    <p:embeddedFont>
      <p:font typeface="Lato Light"/>
      <p:regular r:id="rId24"/>
      <p:bold r:id="rId25"/>
      <p:italic r:id="rId26"/>
      <p:boldItalic r:id="rId27"/>
    </p:embeddedFont>
    <p:embeddedFont>
      <p:font typeface="Open Sans SemiBold"/>
      <p:regular r:id="rId28"/>
      <p:bold r:id="rId29"/>
      <p:italic r:id="rId30"/>
      <p:boldItalic r:id="rId31"/>
    </p:embeddedFont>
    <p:embeddedFont>
      <p:font typeface="Open Sans Ligh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33" Type="http://schemas.openxmlformats.org/officeDocument/2006/relationships/font" Target="fonts/OpenSansLight-bold.fntdata"/><Relationship Id="rId32" Type="http://schemas.openxmlformats.org/officeDocument/2006/relationships/font" Target="fonts/OpenSansLight-regular.fntdata"/><Relationship Id="rId35" Type="http://schemas.openxmlformats.org/officeDocument/2006/relationships/font" Target="fonts/OpenSansLight-boldItalic.fntdata"/><Relationship Id="rId34" Type="http://schemas.openxmlformats.org/officeDocument/2006/relationships/font" Target="fonts/OpenSansLight-italic.fntdata"/><Relationship Id="rId37" Type="http://schemas.openxmlformats.org/officeDocument/2006/relationships/font" Target="fonts/OpenSans-bold.fntdata"/><Relationship Id="rId36" Type="http://schemas.openxmlformats.org/officeDocument/2006/relationships/font" Target="fonts/OpenSans-regular.fntdata"/><Relationship Id="rId39" Type="http://schemas.openxmlformats.org/officeDocument/2006/relationships/font" Target="fonts/OpenSans-boldItalic.fntdata"/><Relationship Id="rId38" Type="http://schemas.openxmlformats.org/officeDocument/2006/relationships/font" Target="fonts/OpenSans-italic.fntdata"/><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LatoLight-regular.fntdata"/><Relationship Id="rId23" Type="http://schemas.openxmlformats.org/officeDocument/2006/relationships/font" Target="fonts/Poppins-boldItalic.fntdata"/><Relationship Id="rId26" Type="http://schemas.openxmlformats.org/officeDocument/2006/relationships/font" Target="fonts/LatoLight-italic.fntdata"/><Relationship Id="rId25" Type="http://schemas.openxmlformats.org/officeDocument/2006/relationships/font" Target="fonts/LatoLight-bold.fntdata"/><Relationship Id="rId28" Type="http://schemas.openxmlformats.org/officeDocument/2006/relationships/font" Target="fonts/OpenSansSemiBold-regular.fntdata"/><Relationship Id="rId27" Type="http://schemas.openxmlformats.org/officeDocument/2006/relationships/font" Target="fonts/LatoLight-boldItalic.fntdata"/><Relationship Id="rId29" Type="http://schemas.openxmlformats.org/officeDocument/2006/relationships/font" Target="fonts/OpenSansSemi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6personalities.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16dd84e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116dd84e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3cf6f1a3d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c3cf6f1a3d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Understanding the job market is essential for a successful job hunt. It's not just about finding any job but finding the right one that aligns with your skills and aspirations. Here are some key points to remember:</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Current Trends, Industries, and In-demand Skills: The job market is constantly evolving, with new trends emerging and industries experiencing growth or decline. It's crucial to stay informed about these changes to position yourself effectively. Identify industries that are thriving and skills that are in high demand to tailor your job search accordingly.</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Stay Updated to Align Your Skills with Market Needs: With rapid technological advancements and shifting market demands, it's essential to continuously update and adapt your skills to remain competitive. Keep learning, upskilling, and reskilling to stay relevant in your field and meet the evolving needs of employers.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Adaptability is Key in a Dynamic Job Market: In a dynamic job market, adaptability is your greatest asset. Be open to new opportunities, industries, and ways of working. Embrace change, be flexible, and demonstrate your ability to thrive in diverse environments. By staying adaptable, you'll be better equipped to navigate the uncertainties of the job market and seize emerging opportunities.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3cf6f1a3d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c3cf6f1a3d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i="1" lang="en">
                <a:solidFill>
                  <a:schemeClr val="dk1"/>
                </a:solidFill>
              </a:rPr>
              <a:t>Activity : what are the different industries and in-demand skills that are needed within your field?</a:t>
            </a:r>
            <a:br>
              <a:rPr lang="en">
                <a:solidFill>
                  <a:schemeClr val="dk1"/>
                </a:solidFill>
              </a:rPr>
            </a:b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3cf6f1a3d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c3cf6f1a3d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And now let us craft action items and next steps together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3cf6f1a3d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2c3cf6f1a3d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c3cf6f1a3d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2c3cf6f1a3d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16dd84e3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116dd84e3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26a88d2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26a88d2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d907ce2cc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d907ce2cc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d907ce2cc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3d907ce2cc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d907ce2cc_0_1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33d907ce2cc_0_1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3d907ce2cc_0_1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33d907ce2cc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Introduction to Self-Assessment: Provide an overview of the importance of self-assessment in career development and personal growth.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Understanding Strengths: Guide participants to identify their strengths, talents, and areas where they excel. Encourage them to reflect on past achievements and successes.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Exploring Weaknesses: Facilitate discussions on areas for improvement and personal development. Encourage participants to identify weaknesses without self-judgment and consider strategies for improvement.</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Utilizing Assessment Tools: Introduce personality assessments, strengths assessments, and other self-assessment tools. Provide guidance on how to interpret assessment results and apply insights to career decision-making. MBTI LINK </a:t>
            </a:r>
            <a:r>
              <a:rPr lang="en" u="sng">
                <a:solidFill>
                  <a:schemeClr val="hlink"/>
                </a:solidFill>
                <a:hlinkClick r:id="rId2"/>
              </a:rPr>
              <a:t>https://www.16personalities.com/</a:t>
            </a:r>
            <a:r>
              <a:rPr lang="en">
                <a:solidFill>
                  <a:schemeClr val="dk1"/>
                </a:solidFill>
              </a:rPr>
              <a:t>  </a:t>
            </a:r>
            <a:br>
              <a:rPr lang="en">
                <a:solidFill>
                  <a:schemeClr val="dk1"/>
                </a:solidFill>
              </a:rPr>
            </a:br>
            <a:r>
              <a:rPr lang="en">
                <a:solidFill>
                  <a:schemeClr val="dk1"/>
                </a:solidFill>
              </a:rPr>
              <a:t>DISC link</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SWOT &amp; IKIGAI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3d907ce2cc_0_1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33d907ce2cc_0_1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What are short term goals and long term goals and how to break them down.</a:t>
            </a:r>
            <a:br>
              <a:rPr lang="en">
                <a:solidFill>
                  <a:schemeClr val="dk1"/>
                </a:solidFill>
              </a:rPr>
            </a:br>
            <a:br>
              <a:rPr lang="en">
                <a:solidFill>
                  <a:schemeClr val="dk1"/>
                </a:solidFill>
              </a:rPr>
            </a:br>
            <a:r>
              <a:rPr lang="en">
                <a:solidFill>
                  <a:schemeClr val="dk1"/>
                </a:solidFill>
              </a:rPr>
              <a:t>Is it a career shifting goal?? Promotion?? Finding a job?? Starting your own company?</a:t>
            </a:r>
            <a:r>
              <a:rPr b="1" lang="en">
                <a:solidFill>
                  <a:schemeClr val="dk1"/>
                </a:solidFill>
              </a:rPr>
              <a:t> Activity: What is your long term career goal?</a:t>
            </a:r>
            <a:br>
              <a:rPr lang="en">
                <a:solidFill>
                  <a:schemeClr val="dk1"/>
                </a:solidFill>
              </a:rPr>
            </a:br>
            <a:br>
              <a:rPr lang="en">
                <a:solidFill>
                  <a:schemeClr val="dk1"/>
                </a:solidFill>
              </a:rPr>
            </a:br>
            <a:r>
              <a:rPr lang="en">
                <a:solidFill>
                  <a:schemeClr val="dk1"/>
                </a:solidFill>
              </a:rPr>
              <a:t>Setting clear and achievable career goals is the foundation of a successful job hunt. Here's why it matters: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Importance of Clear and Achievable Career Goals: Having clear goals helps you focus your efforts and resources towards a specific direction. It provides clarity about what you want to achieve in your career and helps you make informed decisions about job opportunities.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Define Your Aspirations to Guide Your Job Search: By defining your career aspirations, you create a roadmap for your job search. Whether it's advancing in your current field, transitioning to a new industry, or pursuing further education, your goals serve as a guidepost to navigate the job market effectively.</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Goals Provide Direction and Motivation: When you have well-defined goals, you have a sense of purpose and direction in your job search. They act as a source of motivation, driving you to take action, overcome challenges, and stay committed to achieving your objectives.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Setting career goals isn't just about envisioning your future—it's about taking actionable steps to turn your aspirations into reality. So take the time to define your goals, and let them guide you on your job hunt journey towards success.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3cf6f1a3d_0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c3cf6f1a3d_0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nes &amp; Shapes"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612600" y="1292675"/>
            <a:ext cx="5035200" cy="1239900"/>
          </a:xfrm>
          <a:prstGeom prst="rect">
            <a:avLst/>
          </a:prstGeom>
        </p:spPr>
        <p:txBody>
          <a:bodyPr anchorCtr="0" anchor="ctr" bIns="0" lIns="0" spcFirstLastPara="1" rIns="0" wrap="square" tIns="0">
            <a:noAutofit/>
          </a:bodyPr>
          <a:lstStyle>
            <a:lvl1pPr lv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11" name="Google Shape;11;p2"/>
          <p:cNvSpPr txBox="1"/>
          <p:nvPr>
            <p:ph idx="1" type="subTitle"/>
          </p:nvPr>
        </p:nvSpPr>
        <p:spPr>
          <a:xfrm>
            <a:off x="612600" y="2800800"/>
            <a:ext cx="5035200" cy="6471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p:txBody>
      </p:sp>
      <p:sp>
        <p:nvSpPr>
          <p:cNvPr id="12" name="Google Shape;12;p2"/>
          <p:cNvSpPr txBox="1"/>
          <p:nvPr>
            <p:ph idx="2" type="subTitle"/>
          </p:nvPr>
        </p:nvSpPr>
        <p:spPr>
          <a:xfrm>
            <a:off x="619825" y="4203625"/>
            <a:ext cx="5035200" cy="3138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pic>
        <p:nvPicPr>
          <p:cNvPr id="13" name="Google Shape;13;p2"/>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14" name="Google Shape;14;p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2 (Dark)">
  <p:cSld name="TITLE_1_1_1_2_1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4521425"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65" name="Google Shape;65;p11"/>
          <p:cNvSpPr txBox="1"/>
          <p:nvPr>
            <p:ph idx="1" type="subTitle"/>
          </p:nvPr>
        </p:nvSpPr>
        <p:spPr>
          <a:xfrm>
            <a:off x="4521425"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66" name="Google Shape;66;p11"/>
          <p:cNvSpPr txBox="1"/>
          <p:nvPr>
            <p:ph idx="2" type="subTitle"/>
          </p:nvPr>
        </p:nvSpPr>
        <p:spPr>
          <a:xfrm>
            <a:off x="4527181"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pic>
        <p:nvPicPr>
          <p:cNvPr id="67" name="Google Shape;67;p11"/>
          <p:cNvPicPr preferRelativeResize="0"/>
          <p:nvPr/>
        </p:nvPicPr>
        <p:blipFill rotWithShape="1">
          <a:blip r:embed="rId3">
            <a:alphaModFix/>
          </a:blip>
          <a:srcRect b="-3409" l="0" r="0" t="3419"/>
          <a:stretch/>
        </p:blipFill>
        <p:spPr>
          <a:xfrm>
            <a:off x="4528650" y="627125"/>
            <a:ext cx="1438650" cy="273025"/>
          </a:xfrm>
          <a:prstGeom prst="rect">
            <a:avLst/>
          </a:prstGeom>
          <a:noFill/>
          <a:ln>
            <a:noFill/>
          </a:ln>
        </p:spPr>
      </p:pic>
      <p:sp>
        <p:nvSpPr>
          <p:cNvPr id="68" name="Google Shape;68;p1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p:cSld name="TITLE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12"/>
          <p:cNvPicPr preferRelativeResize="0"/>
          <p:nvPr/>
        </p:nvPicPr>
        <p:blipFill rotWithShape="1">
          <a:blip r:embed="rId3">
            <a:alphaModFix/>
          </a:blip>
          <a:srcRect b="-3420" l="0" r="0" t="3420"/>
          <a:stretch/>
        </p:blipFill>
        <p:spPr>
          <a:xfrm>
            <a:off x="612600" y="4132943"/>
            <a:ext cx="2041075" cy="387350"/>
          </a:xfrm>
          <a:prstGeom prst="rect">
            <a:avLst/>
          </a:prstGeom>
          <a:noFill/>
          <a:ln>
            <a:noFill/>
          </a:ln>
        </p:spPr>
      </p:pic>
      <p:sp>
        <p:nvSpPr>
          <p:cNvPr id="71" name="Google Shape;71;p12"/>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SzPts val="4500"/>
              <a:buNone/>
              <a:defRPr sz="4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72" name="Google Shape;72;p12"/>
          <p:cNvSpPr txBox="1"/>
          <p:nvPr>
            <p:ph idx="1" type="subTitle"/>
          </p:nvPr>
        </p:nvSpPr>
        <p:spPr>
          <a:xfrm>
            <a:off x="612600" y="2578525"/>
            <a:ext cx="62058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p:txBody>
      </p:sp>
      <p:sp>
        <p:nvSpPr>
          <p:cNvPr id="73" name="Google Shape;73;p12"/>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Blue)">
  <p:cSld name="TITLE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3"/>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76" name="Google Shape;76;p13"/>
          <p:cNvSpPr txBox="1"/>
          <p:nvPr>
            <p:ph idx="1" type="subTitle"/>
          </p:nvPr>
        </p:nvSpPr>
        <p:spPr>
          <a:xfrm>
            <a:off x="612600" y="2578525"/>
            <a:ext cx="62058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pic>
        <p:nvPicPr>
          <p:cNvPr id="77" name="Google Shape;77;p13"/>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78" name="Google Shape;78;p13"/>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Dark)">
  <p:cSld name="TITLE_1_1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4"/>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81" name="Google Shape;81;p14"/>
          <p:cNvSpPr txBox="1"/>
          <p:nvPr>
            <p:ph idx="1" type="subTitle"/>
          </p:nvPr>
        </p:nvSpPr>
        <p:spPr>
          <a:xfrm>
            <a:off x="612600" y="2578525"/>
            <a:ext cx="62058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pic>
        <p:nvPicPr>
          <p:cNvPr id="82" name="Google Shape;82;p14"/>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83" name="Google Shape;83;p14"/>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p:cSld name="TITLE_1_1_1_1_1_1_1">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3420" l="0" r="0" t="3420"/>
          <a:stretch/>
        </p:blipFill>
        <p:spPr>
          <a:xfrm>
            <a:off x="612600" y="4132943"/>
            <a:ext cx="2041075" cy="387350"/>
          </a:xfrm>
          <a:prstGeom prst="rect">
            <a:avLst/>
          </a:prstGeom>
          <a:noFill/>
          <a:ln>
            <a:noFill/>
          </a:ln>
        </p:spPr>
      </p:pic>
      <p:sp>
        <p:nvSpPr>
          <p:cNvPr id="86" name="Google Shape;86;p15"/>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87" name="Google Shape;87;p15"/>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Blue)">
  <p:cSld name="TITLE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90" name="Google Shape;90;p16"/>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p:txBody>
      </p:sp>
      <p:sp>
        <p:nvSpPr>
          <p:cNvPr id="91" name="Google Shape;91;p16"/>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Dark)">
  <p:cSld name="TITLE_1_1_1_1_1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17"/>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94" name="Google Shape;94;p17"/>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95" name="Google Shape;95;p17"/>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Logo">
  <p:cSld name="TITLE_1_1_1_1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0" l="0" r="0" t="0"/>
          <a:stretch/>
        </p:blipFill>
        <p:spPr>
          <a:xfrm>
            <a:off x="873250" y="1831839"/>
            <a:ext cx="4228076" cy="1479825"/>
          </a:xfrm>
          <a:prstGeom prst="rect">
            <a:avLst/>
          </a:prstGeom>
          <a:noFill/>
          <a:ln>
            <a:noFill/>
          </a:ln>
        </p:spPr>
      </p:pic>
      <p:sp>
        <p:nvSpPr>
          <p:cNvPr id="98" name="Google Shape;98;p18"/>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Logo (Blue)">
  <p:cSld name="TITLE_1_1_1_1_1_1_1_1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3">
            <a:alphaModFix/>
          </a:blip>
          <a:srcRect b="0" l="0" r="0" t="0"/>
          <a:stretch/>
        </p:blipFill>
        <p:spPr>
          <a:xfrm>
            <a:off x="873250" y="1831839"/>
            <a:ext cx="4228076" cy="1479825"/>
          </a:xfrm>
          <a:prstGeom prst="rect">
            <a:avLst/>
          </a:prstGeom>
          <a:noFill/>
          <a:ln>
            <a:noFill/>
          </a:ln>
        </p:spPr>
      </p:pic>
      <p:sp>
        <p:nvSpPr>
          <p:cNvPr id="101" name="Google Shape;101;p19"/>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Logo (Dark)">
  <p:cSld name="TITLE_1_1_1_1_1_1_1_1_1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3">
            <a:alphaModFix/>
          </a:blip>
          <a:srcRect b="0" l="0" r="0" t="0"/>
          <a:stretch/>
        </p:blipFill>
        <p:spPr>
          <a:xfrm>
            <a:off x="873250" y="1831839"/>
            <a:ext cx="4228076" cy="1479825"/>
          </a:xfrm>
          <a:prstGeom prst="rect">
            <a:avLst/>
          </a:prstGeom>
          <a:noFill/>
          <a:ln>
            <a:noFill/>
          </a:ln>
        </p:spPr>
      </p:pic>
      <p:sp>
        <p:nvSpPr>
          <p:cNvPr id="104" name="Google Shape;104;p20"/>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nes &amp; Shapes (Dark)">
  <p:cSld name="TITLE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612600" y="1292675"/>
            <a:ext cx="50352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17" name="Google Shape;17;p3"/>
          <p:cNvSpPr txBox="1"/>
          <p:nvPr>
            <p:ph idx="1" type="subTitle"/>
          </p:nvPr>
        </p:nvSpPr>
        <p:spPr>
          <a:xfrm>
            <a:off x="612600" y="2800800"/>
            <a:ext cx="50352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pic>
        <p:nvPicPr>
          <p:cNvPr id="18" name="Google Shape;18;p3"/>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19" name="Google Shape;19;p3"/>
          <p:cNvSpPr txBox="1"/>
          <p:nvPr>
            <p:ph idx="2" type="subTitle"/>
          </p:nvPr>
        </p:nvSpPr>
        <p:spPr>
          <a:xfrm>
            <a:off x="619825" y="4203625"/>
            <a:ext cx="5035200" cy="313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 name="Google Shape;20;p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Dark)" type="secHead">
  <p:cSld name="SECTION_HEADER">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07" name="Google Shape;107;p2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108" name="Google Shape;108;p21"/>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Blue)">
  <p:cSld name="SECTION_HEADER_2">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11" name="Google Shape;111;p2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112" name="Google Shape;112;p22"/>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Violet)">
  <p:cSld name="SECTION_HEADER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15" name="Google Shape;115;p2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16" name="Google Shape;116;p23"/>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Mint)">
  <p:cSld name="SECTION_HEADER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4"/>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19" name="Google Shape;119;p2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20" name="Google Shape;120;p24"/>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Lime)">
  <p:cSld name="SECTION_HEADER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23" name="Google Shape;123;p2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24" name="Google Shape;124;p25"/>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Dark)">
  <p:cSld name="SECTION_HEADER_1_1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127" name="Google Shape;127;p2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128" name="Google Shape;128;p26"/>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Violet)">
  <p:cSld name="SECTION_HEADER_1_1_1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7"/>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p:txBody>
      </p:sp>
      <p:sp>
        <p:nvSpPr>
          <p:cNvPr id="131" name="Google Shape;131;p2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32" name="Google Shape;132;p27"/>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Mint)">
  <p:cSld name="SECTION_HEADER_1_1_1_1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type="title"/>
          </p:nvPr>
        </p:nvSpPr>
        <p:spPr>
          <a:xfrm>
            <a:off x="612600" y="1867650"/>
            <a:ext cx="7918800" cy="14082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3600"/>
              <a:buFont typeface="Open Sans Light"/>
              <a:buNone/>
              <a:defRPr sz="3600">
                <a:latin typeface="Open Sans Light"/>
                <a:ea typeface="Open Sans Light"/>
                <a:cs typeface="Open Sans Light"/>
                <a:sym typeface="Open Sans Light"/>
              </a:defRPr>
            </a:lvl2pPr>
            <a:lvl3pPr lvl="2" rtl="0">
              <a:spcBef>
                <a:spcPts val="0"/>
              </a:spcBef>
              <a:spcAft>
                <a:spcPts val="0"/>
              </a:spcAft>
              <a:buSzPts val="3600"/>
              <a:buFont typeface="Open Sans Light"/>
              <a:buNone/>
              <a:defRPr sz="3600">
                <a:latin typeface="Open Sans Light"/>
                <a:ea typeface="Open Sans Light"/>
                <a:cs typeface="Open Sans Light"/>
                <a:sym typeface="Open Sans Light"/>
              </a:defRPr>
            </a:lvl3pPr>
            <a:lvl4pPr lvl="3" rtl="0">
              <a:spcBef>
                <a:spcPts val="0"/>
              </a:spcBef>
              <a:spcAft>
                <a:spcPts val="0"/>
              </a:spcAft>
              <a:buSzPts val="3600"/>
              <a:buFont typeface="Open Sans Light"/>
              <a:buNone/>
              <a:defRPr sz="3600">
                <a:latin typeface="Open Sans Light"/>
                <a:ea typeface="Open Sans Light"/>
                <a:cs typeface="Open Sans Light"/>
                <a:sym typeface="Open Sans Light"/>
              </a:defRPr>
            </a:lvl4pPr>
            <a:lvl5pPr lvl="4" rtl="0">
              <a:spcBef>
                <a:spcPts val="0"/>
              </a:spcBef>
              <a:spcAft>
                <a:spcPts val="0"/>
              </a:spcAft>
              <a:buSzPts val="3600"/>
              <a:buFont typeface="Open Sans Light"/>
              <a:buNone/>
              <a:defRPr sz="3600">
                <a:latin typeface="Open Sans Light"/>
                <a:ea typeface="Open Sans Light"/>
                <a:cs typeface="Open Sans Light"/>
                <a:sym typeface="Open Sans Light"/>
              </a:defRPr>
            </a:lvl5pPr>
            <a:lvl6pPr lvl="5" rtl="0">
              <a:spcBef>
                <a:spcPts val="0"/>
              </a:spcBef>
              <a:spcAft>
                <a:spcPts val="0"/>
              </a:spcAft>
              <a:buSzPts val="3600"/>
              <a:buFont typeface="Open Sans Light"/>
              <a:buNone/>
              <a:defRPr sz="3600">
                <a:latin typeface="Open Sans Light"/>
                <a:ea typeface="Open Sans Light"/>
                <a:cs typeface="Open Sans Light"/>
                <a:sym typeface="Open Sans Light"/>
              </a:defRPr>
            </a:lvl6pPr>
            <a:lvl7pPr lvl="6" rtl="0">
              <a:spcBef>
                <a:spcPts val="0"/>
              </a:spcBef>
              <a:spcAft>
                <a:spcPts val="0"/>
              </a:spcAft>
              <a:buSzPts val="3600"/>
              <a:buFont typeface="Open Sans Light"/>
              <a:buNone/>
              <a:defRPr sz="3600">
                <a:latin typeface="Open Sans Light"/>
                <a:ea typeface="Open Sans Light"/>
                <a:cs typeface="Open Sans Light"/>
                <a:sym typeface="Open Sans Light"/>
              </a:defRPr>
            </a:lvl7pPr>
            <a:lvl8pPr lvl="7" rtl="0">
              <a:spcBef>
                <a:spcPts val="0"/>
              </a:spcBef>
              <a:spcAft>
                <a:spcPts val="0"/>
              </a:spcAft>
              <a:buSzPts val="3600"/>
              <a:buFont typeface="Open Sans Light"/>
              <a:buNone/>
              <a:defRPr sz="3600">
                <a:latin typeface="Open Sans Light"/>
                <a:ea typeface="Open Sans Light"/>
                <a:cs typeface="Open Sans Light"/>
                <a:sym typeface="Open Sans Light"/>
              </a:defRPr>
            </a:lvl8pPr>
            <a:lvl9pPr lvl="8" rtl="0">
              <a:spcBef>
                <a:spcPts val="0"/>
              </a:spcBef>
              <a:spcAft>
                <a:spcPts val="0"/>
              </a:spcAft>
              <a:buSzPts val="3600"/>
              <a:buFont typeface="Open Sans Light"/>
              <a:buNone/>
              <a:defRPr sz="3600">
                <a:latin typeface="Open Sans Light"/>
                <a:ea typeface="Open Sans Light"/>
                <a:cs typeface="Open Sans Light"/>
                <a:sym typeface="Open Sans Light"/>
              </a:defRPr>
            </a:lvl9pPr>
          </a:lstStyle>
          <a:p/>
        </p:txBody>
      </p:sp>
      <p:sp>
        <p:nvSpPr>
          <p:cNvPr id="135" name="Google Shape;135;p2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36" name="Google Shape;136;p28"/>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type="tx">
  <p:cSld name="TITLE_AND_BODY">
    <p:spTree>
      <p:nvGrpSpPr>
        <p:cNvPr id="137" name="Shape 137"/>
        <p:cNvGrpSpPr/>
        <p:nvPr/>
      </p:nvGrpSpPr>
      <p:grpSpPr>
        <a:xfrm>
          <a:off x="0" y="0"/>
          <a:ext cx="0" cy="0"/>
          <a:chOff x="0" y="0"/>
          <a:chExt cx="0" cy="0"/>
        </a:xfrm>
      </p:grpSpPr>
      <p:sp>
        <p:nvSpPr>
          <p:cNvPr id="138" name="Google Shape;138;p29"/>
          <p:cNvSpPr txBox="1"/>
          <p:nvPr>
            <p:ph type="title"/>
          </p:nvPr>
        </p:nvSpPr>
        <p:spPr>
          <a:xfrm>
            <a:off x="2176775" y="612925"/>
            <a:ext cx="4790400" cy="754500"/>
          </a:xfrm>
          <a:prstGeom prst="rect">
            <a:avLst/>
          </a:prstGeom>
        </p:spPr>
        <p:txBody>
          <a:bodyPr anchorCtr="0" anchor="ctr" bIns="0" lIns="0" spcFirstLastPara="1" rIns="0" wrap="square" tIns="0">
            <a:noAutofit/>
          </a:bodyPr>
          <a:lstStyle>
            <a:lvl1pPr lvl="0" algn="ctr">
              <a:spcBef>
                <a:spcPts val="0"/>
              </a:spcBef>
              <a:spcAft>
                <a:spcPts val="0"/>
              </a:spcAft>
              <a:buSzPts val="2800"/>
              <a:buFont typeface="Open Sans Light"/>
              <a:buNone/>
              <a:defRPr>
                <a:latin typeface="Open Sans Light"/>
                <a:ea typeface="Open Sans Light"/>
                <a:cs typeface="Open Sans Light"/>
                <a:sym typeface="Open Sans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9" name="Google Shape;139;p29"/>
          <p:cNvSpPr txBox="1"/>
          <p:nvPr>
            <p:ph idx="1" type="subTitle"/>
          </p:nvPr>
        </p:nvSpPr>
        <p:spPr>
          <a:xfrm>
            <a:off x="2176775" y="1524325"/>
            <a:ext cx="4790400" cy="463200"/>
          </a:xfrm>
          <a:prstGeom prst="rect">
            <a:avLst/>
          </a:prstGeom>
        </p:spPr>
        <p:txBody>
          <a:bodyPr anchorCtr="0" anchor="t" bIns="0" lIns="0" spcFirstLastPara="1" rIns="0" wrap="square" tIns="0">
            <a:noAutofit/>
          </a:bodyPr>
          <a:lstStyle>
            <a:lvl1pPr lvl="0" algn="ctr">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p:txBody>
      </p:sp>
      <p:sp>
        <p:nvSpPr>
          <p:cNvPr id="140" name="Google Shape;140;p2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41" name="Google Shape;141;p29"/>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42" name="Shape 142"/>
        <p:cNvGrpSpPr/>
        <p:nvPr/>
      </p:nvGrpSpPr>
      <p:grpSpPr>
        <a:xfrm>
          <a:off x="0" y="0"/>
          <a:ext cx="0" cy="0"/>
          <a:chOff x="0" y="0"/>
          <a:chExt cx="0" cy="0"/>
        </a:xfrm>
      </p:grpSpPr>
      <p:sp>
        <p:nvSpPr>
          <p:cNvPr id="143" name="Google Shape;143;p30"/>
          <p:cNvSpPr txBox="1"/>
          <p:nvPr>
            <p:ph type="title"/>
          </p:nvPr>
        </p:nvSpPr>
        <p:spPr>
          <a:xfrm>
            <a:off x="612600" y="612925"/>
            <a:ext cx="5621100" cy="754500"/>
          </a:xfrm>
          <a:prstGeom prst="rect">
            <a:avLst/>
          </a:prstGeom>
        </p:spPr>
        <p:txBody>
          <a:bodyPr anchorCtr="0" anchor="ctr" bIns="0" lIns="0" spcFirstLastPara="1" rIns="0" wrap="square" tIns="0">
            <a:noAutofit/>
          </a:bodyPr>
          <a:lstStyle>
            <a:lvl1pPr lvl="0" rtl="0">
              <a:spcBef>
                <a:spcPts val="0"/>
              </a:spcBef>
              <a:spcAft>
                <a:spcPts val="0"/>
              </a:spcAft>
              <a:buSzPts val="2800"/>
              <a:buFont typeface="Open Sans Light"/>
              <a:buNone/>
              <a:defRPr>
                <a:latin typeface="Open Sans Light"/>
                <a:ea typeface="Open Sans Light"/>
                <a:cs typeface="Open Sans Light"/>
                <a:sym typeface="Open Sans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30"/>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45" name="Google Shape;145;p30"/>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146" name="Google Shape;146;p30"/>
          <p:cNvSpPr txBox="1"/>
          <p:nvPr>
            <p:ph idx="1" type="body"/>
          </p:nvPr>
        </p:nvSpPr>
        <p:spPr>
          <a:xfrm>
            <a:off x="612600" y="1568200"/>
            <a:ext cx="5621100" cy="2559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1"/>
              </a:buClr>
              <a:buSzPts val="1400"/>
              <a:buChar char="●"/>
              <a:defRPr sz="1400">
                <a:solidFill>
                  <a:schemeClr val="dk1"/>
                </a:solidFill>
              </a:defRPr>
            </a:lvl1pPr>
            <a:lvl2pPr indent="-292100" lvl="1" marL="914400" rtl="0">
              <a:spcBef>
                <a:spcPts val="1000"/>
              </a:spcBef>
              <a:spcAft>
                <a:spcPts val="0"/>
              </a:spcAft>
              <a:buClr>
                <a:schemeClr val="accent1"/>
              </a:buClr>
              <a:buSzPts val="1000"/>
              <a:buChar char="○"/>
              <a:defRPr sz="1000">
                <a:solidFill>
                  <a:schemeClr val="dk1"/>
                </a:solidFill>
              </a:defRPr>
            </a:lvl2pPr>
            <a:lvl3pPr indent="-292100" lvl="2" marL="1371600" rtl="0">
              <a:spcBef>
                <a:spcPts val="1000"/>
              </a:spcBef>
              <a:spcAft>
                <a:spcPts val="0"/>
              </a:spcAft>
              <a:buClr>
                <a:schemeClr val="accent1"/>
              </a:buClr>
              <a:buSzPts val="1000"/>
              <a:buChar char="■"/>
              <a:defRPr sz="1000">
                <a:solidFill>
                  <a:schemeClr val="dk1"/>
                </a:solidFill>
              </a:defRPr>
            </a:lvl3pPr>
            <a:lvl4pPr indent="-292100" lvl="3" marL="1828800" rtl="0">
              <a:spcBef>
                <a:spcPts val="1000"/>
              </a:spcBef>
              <a:spcAft>
                <a:spcPts val="0"/>
              </a:spcAft>
              <a:buClr>
                <a:schemeClr val="accent1"/>
              </a:buClr>
              <a:buSzPts val="1000"/>
              <a:buChar char="●"/>
              <a:defRPr sz="1000">
                <a:solidFill>
                  <a:schemeClr val="dk1"/>
                </a:solidFill>
              </a:defRPr>
            </a:lvl4pPr>
            <a:lvl5pPr indent="-292100" lvl="4" marL="2286000" rtl="0">
              <a:spcBef>
                <a:spcPts val="1000"/>
              </a:spcBef>
              <a:spcAft>
                <a:spcPts val="0"/>
              </a:spcAft>
              <a:buClr>
                <a:schemeClr val="accent1"/>
              </a:buClr>
              <a:buSzPts val="1000"/>
              <a:buChar char="○"/>
              <a:defRPr sz="1000">
                <a:solidFill>
                  <a:schemeClr val="dk1"/>
                </a:solidFill>
              </a:defRPr>
            </a:lvl5pPr>
            <a:lvl6pPr indent="-292100" lvl="5" marL="2743200" rtl="0">
              <a:spcBef>
                <a:spcPts val="1000"/>
              </a:spcBef>
              <a:spcAft>
                <a:spcPts val="0"/>
              </a:spcAft>
              <a:buClr>
                <a:schemeClr val="accent1"/>
              </a:buClr>
              <a:buSzPts val="1000"/>
              <a:buChar char="■"/>
              <a:defRPr sz="1000">
                <a:solidFill>
                  <a:schemeClr val="dk1"/>
                </a:solidFill>
              </a:defRPr>
            </a:lvl6pPr>
            <a:lvl7pPr indent="-292100" lvl="6" marL="3200400" rtl="0">
              <a:spcBef>
                <a:spcPts val="1000"/>
              </a:spcBef>
              <a:spcAft>
                <a:spcPts val="0"/>
              </a:spcAft>
              <a:buClr>
                <a:schemeClr val="accent1"/>
              </a:buClr>
              <a:buSzPts val="1000"/>
              <a:buChar char="●"/>
              <a:defRPr sz="1000">
                <a:solidFill>
                  <a:schemeClr val="dk1"/>
                </a:solidFill>
              </a:defRPr>
            </a:lvl7pPr>
            <a:lvl8pPr indent="-292100" lvl="7" marL="3657600" rtl="0">
              <a:spcBef>
                <a:spcPts val="1000"/>
              </a:spcBef>
              <a:spcAft>
                <a:spcPts val="0"/>
              </a:spcAft>
              <a:buClr>
                <a:schemeClr val="accent1"/>
              </a:buClr>
              <a:buSzPts val="1000"/>
              <a:buChar char="○"/>
              <a:defRPr sz="1000">
                <a:solidFill>
                  <a:schemeClr val="dk1"/>
                </a:solidFill>
              </a:defRPr>
            </a:lvl8pPr>
            <a:lvl9pPr indent="-292100" lvl="8" marL="4114800" rtl="0">
              <a:spcBef>
                <a:spcPts val="1000"/>
              </a:spcBef>
              <a:spcAft>
                <a:spcPts val="1000"/>
              </a:spcAft>
              <a:buClr>
                <a:schemeClr val="accent1"/>
              </a:buClr>
              <a:buSzPts val="1000"/>
              <a:buChar char="■"/>
              <a:defRPr sz="10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hapes">
  <p:cSld name="TITLE_1_2">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ctrTitle"/>
          </p:nvPr>
        </p:nvSpPr>
        <p:spPr>
          <a:xfrm>
            <a:off x="612600" y="1292675"/>
            <a:ext cx="5035200" cy="1239900"/>
          </a:xfrm>
          <a:prstGeom prst="rect">
            <a:avLst/>
          </a:prstGeom>
        </p:spPr>
        <p:txBody>
          <a:bodyPr anchorCtr="0" anchor="ctr" bIns="0" lIns="0" spcFirstLastPara="1" rIns="0" wrap="square" tIns="0">
            <a:noAutofit/>
          </a:bodyPr>
          <a:lstStyle>
            <a:lvl1pPr lvl="0" rtl="0">
              <a:spcBef>
                <a:spcPts val="0"/>
              </a:spcBef>
              <a:spcAft>
                <a:spcPts val="0"/>
              </a:spcAft>
              <a:buSzPts val="4500"/>
              <a:buFont typeface="Open Sans Light"/>
              <a:buNone/>
              <a:defRPr sz="45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23" name="Google Shape;23;p4"/>
          <p:cNvSpPr txBox="1"/>
          <p:nvPr>
            <p:ph idx="1" type="subTitle"/>
          </p:nvPr>
        </p:nvSpPr>
        <p:spPr>
          <a:xfrm>
            <a:off x="612600" y="2800800"/>
            <a:ext cx="50352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24" name="Google Shape;24;p4"/>
          <p:cNvSpPr txBox="1"/>
          <p:nvPr>
            <p:ph idx="2" type="subTitle"/>
          </p:nvPr>
        </p:nvSpPr>
        <p:spPr>
          <a:xfrm>
            <a:off x="619825" y="4203625"/>
            <a:ext cx="5035200" cy="3138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pic>
        <p:nvPicPr>
          <p:cNvPr id="25" name="Google Shape;25;p4"/>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26" name="Google Shape;26;p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a:t>
            </a:r>
            <a:r>
              <a:rPr lang="en" sz="650">
                <a:solidFill>
                  <a:schemeClr val="dk1"/>
                </a:solidFill>
                <a:latin typeface="Open Sans SemiBold"/>
                <a:ea typeface="Open Sans SemiBold"/>
                <a:cs typeface="Open Sans SemiBold"/>
                <a:sym typeface="Open Sans SemiBold"/>
              </a:rPr>
              <a:t>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avy Top Banner">
  <p:cSld name="TITLE_ONLY_1_1_1">
    <p:bg>
      <p:bgPr>
        <a:solidFill>
          <a:schemeClr val="lt1"/>
        </a:solidFill>
      </p:bgPr>
    </p:bg>
    <p:spTree>
      <p:nvGrpSpPr>
        <p:cNvPr id="147" name="Shape 147"/>
        <p:cNvGrpSpPr/>
        <p:nvPr/>
      </p:nvGrpSpPr>
      <p:grpSpPr>
        <a:xfrm>
          <a:off x="0" y="0"/>
          <a:ext cx="0" cy="0"/>
          <a:chOff x="0" y="0"/>
          <a:chExt cx="0" cy="0"/>
        </a:xfrm>
      </p:grpSpPr>
      <p:sp>
        <p:nvSpPr>
          <p:cNvPr id="148" name="Google Shape;148;p31"/>
          <p:cNvSpPr txBox="1"/>
          <p:nvPr>
            <p:ph type="title"/>
          </p:nvPr>
        </p:nvSpPr>
        <p:spPr>
          <a:xfrm>
            <a:off x="612600" y="889425"/>
            <a:ext cx="6034800" cy="7194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31"/>
          <p:cNvSpPr/>
          <p:nvPr/>
        </p:nvSpPr>
        <p:spPr>
          <a:xfrm>
            <a:off x="150" y="0"/>
            <a:ext cx="9144000" cy="4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1"/>
          <p:cNvSpPr txBox="1"/>
          <p:nvPr>
            <p:ph idx="1" type="subTitle"/>
          </p:nvPr>
        </p:nvSpPr>
        <p:spPr>
          <a:xfrm>
            <a:off x="612600" y="127050"/>
            <a:ext cx="7954200" cy="216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000"/>
              <a:buNone/>
              <a:defRPr b="1" sz="1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3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152" name="Google Shape;152;p31"/>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153" name="Google Shape;153;p31"/>
          <p:cNvSpPr txBox="1"/>
          <p:nvPr>
            <p:ph idx="2" type="body"/>
          </p:nvPr>
        </p:nvSpPr>
        <p:spPr>
          <a:xfrm>
            <a:off x="612600" y="1856875"/>
            <a:ext cx="6034800" cy="25590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1"/>
              </a:buClr>
              <a:buSzPts val="1400"/>
              <a:buChar char="●"/>
              <a:defRPr sz="1400">
                <a:solidFill>
                  <a:schemeClr val="dk1"/>
                </a:solidFill>
              </a:defRPr>
            </a:lvl1pPr>
            <a:lvl2pPr indent="-292100" lvl="1" marL="914400">
              <a:spcBef>
                <a:spcPts val="1000"/>
              </a:spcBef>
              <a:spcAft>
                <a:spcPts val="0"/>
              </a:spcAft>
              <a:buClr>
                <a:schemeClr val="accent1"/>
              </a:buClr>
              <a:buSzPts val="1000"/>
              <a:buChar char="○"/>
              <a:defRPr sz="1000">
                <a:solidFill>
                  <a:schemeClr val="dk1"/>
                </a:solidFill>
              </a:defRPr>
            </a:lvl2pPr>
            <a:lvl3pPr indent="-292100" lvl="2" marL="1371600">
              <a:spcBef>
                <a:spcPts val="1000"/>
              </a:spcBef>
              <a:spcAft>
                <a:spcPts val="0"/>
              </a:spcAft>
              <a:buClr>
                <a:schemeClr val="accent1"/>
              </a:buClr>
              <a:buSzPts val="1000"/>
              <a:buChar char="■"/>
              <a:defRPr sz="1000">
                <a:solidFill>
                  <a:schemeClr val="dk1"/>
                </a:solidFill>
              </a:defRPr>
            </a:lvl3pPr>
            <a:lvl4pPr indent="-292100" lvl="3" marL="1828800">
              <a:spcBef>
                <a:spcPts val="1000"/>
              </a:spcBef>
              <a:spcAft>
                <a:spcPts val="0"/>
              </a:spcAft>
              <a:buClr>
                <a:schemeClr val="accent1"/>
              </a:buClr>
              <a:buSzPts val="1000"/>
              <a:buChar char="●"/>
              <a:defRPr sz="1000">
                <a:solidFill>
                  <a:schemeClr val="dk1"/>
                </a:solidFill>
              </a:defRPr>
            </a:lvl4pPr>
            <a:lvl5pPr indent="-292100" lvl="4" marL="2286000">
              <a:spcBef>
                <a:spcPts val="1000"/>
              </a:spcBef>
              <a:spcAft>
                <a:spcPts val="0"/>
              </a:spcAft>
              <a:buClr>
                <a:schemeClr val="accent1"/>
              </a:buClr>
              <a:buSzPts val="1000"/>
              <a:buChar char="○"/>
              <a:defRPr sz="1000">
                <a:solidFill>
                  <a:schemeClr val="dk1"/>
                </a:solidFill>
              </a:defRPr>
            </a:lvl5pPr>
            <a:lvl6pPr indent="-292100" lvl="5" marL="2743200">
              <a:spcBef>
                <a:spcPts val="1000"/>
              </a:spcBef>
              <a:spcAft>
                <a:spcPts val="0"/>
              </a:spcAft>
              <a:buClr>
                <a:schemeClr val="accent1"/>
              </a:buClr>
              <a:buSzPts val="1000"/>
              <a:buChar char="■"/>
              <a:defRPr sz="1000">
                <a:solidFill>
                  <a:schemeClr val="dk1"/>
                </a:solidFill>
              </a:defRPr>
            </a:lvl6pPr>
            <a:lvl7pPr indent="-292100" lvl="6" marL="3200400">
              <a:spcBef>
                <a:spcPts val="1000"/>
              </a:spcBef>
              <a:spcAft>
                <a:spcPts val="0"/>
              </a:spcAft>
              <a:buClr>
                <a:schemeClr val="accent1"/>
              </a:buClr>
              <a:buSzPts val="1000"/>
              <a:buChar char="●"/>
              <a:defRPr sz="1000">
                <a:solidFill>
                  <a:schemeClr val="dk1"/>
                </a:solidFill>
              </a:defRPr>
            </a:lvl7pPr>
            <a:lvl8pPr indent="-292100" lvl="7" marL="3657600">
              <a:spcBef>
                <a:spcPts val="1000"/>
              </a:spcBef>
              <a:spcAft>
                <a:spcPts val="0"/>
              </a:spcAft>
              <a:buClr>
                <a:schemeClr val="accent1"/>
              </a:buClr>
              <a:buSzPts val="1000"/>
              <a:buChar char="○"/>
              <a:defRPr sz="1000">
                <a:solidFill>
                  <a:schemeClr val="dk1"/>
                </a:solidFill>
              </a:defRPr>
            </a:lvl8pPr>
            <a:lvl9pPr indent="-292100" lvl="8" marL="4114800">
              <a:spcBef>
                <a:spcPts val="1000"/>
              </a:spcBef>
              <a:spcAft>
                <a:spcPts val="1000"/>
              </a:spcAft>
              <a:buClr>
                <a:schemeClr val="accent1"/>
              </a:buClr>
              <a:buSzPts val="1000"/>
              <a:buChar char="■"/>
              <a:defRPr sz="10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Dark)">
  <p:cSld name="TITLE_ONLY_1_1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2"/>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157" name="Google Shape;157;p32"/>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
        <p:nvSpPr>
          <p:cNvPr id="158" name="Google Shape;158;p32"/>
          <p:cNvSpPr txBox="1"/>
          <p:nvPr>
            <p:ph idx="1" type="subTitle"/>
          </p:nvPr>
        </p:nvSpPr>
        <p:spPr>
          <a:xfrm>
            <a:off x="848700" y="1888100"/>
            <a:ext cx="1341900" cy="429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100"/>
              <a:buNone/>
              <a:defRPr b="1" sz="11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2"/>
          <p:cNvSpPr txBox="1"/>
          <p:nvPr>
            <p:ph idx="2" type="subTitle"/>
          </p:nvPr>
        </p:nvSpPr>
        <p:spPr>
          <a:xfrm>
            <a:off x="8487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0" name="Google Shape;160;p32"/>
          <p:cNvSpPr txBox="1"/>
          <p:nvPr>
            <p:ph idx="3" type="subTitle"/>
          </p:nvPr>
        </p:nvSpPr>
        <p:spPr>
          <a:xfrm>
            <a:off x="28836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32"/>
          <p:cNvSpPr txBox="1"/>
          <p:nvPr>
            <p:ph idx="4" type="subTitle"/>
          </p:nvPr>
        </p:nvSpPr>
        <p:spPr>
          <a:xfrm>
            <a:off x="28836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2" name="Google Shape;162;p32"/>
          <p:cNvSpPr txBox="1"/>
          <p:nvPr>
            <p:ph idx="5" type="subTitle"/>
          </p:nvPr>
        </p:nvSpPr>
        <p:spPr>
          <a:xfrm>
            <a:off x="49185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32"/>
          <p:cNvSpPr txBox="1"/>
          <p:nvPr>
            <p:ph idx="6" type="subTitle"/>
          </p:nvPr>
        </p:nvSpPr>
        <p:spPr>
          <a:xfrm>
            <a:off x="49185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4" name="Google Shape;164;p32"/>
          <p:cNvSpPr txBox="1"/>
          <p:nvPr>
            <p:ph idx="7" type="subTitle"/>
          </p:nvPr>
        </p:nvSpPr>
        <p:spPr>
          <a:xfrm>
            <a:off x="69534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32"/>
          <p:cNvSpPr txBox="1"/>
          <p:nvPr>
            <p:ph idx="8" type="subTitle"/>
          </p:nvPr>
        </p:nvSpPr>
        <p:spPr>
          <a:xfrm>
            <a:off x="69534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Light)">
  <p:cSld name="TITLE_ONLY_1_1_1_1_1">
    <p:spTree>
      <p:nvGrpSpPr>
        <p:cNvPr id="166" name="Shape 166"/>
        <p:cNvGrpSpPr/>
        <p:nvPr/>
      </p:nvGrpSpPr>
      <p:grpSpPr>
        <a:xfrm>
          <a:off x="0" y="0"/>
          <a:ext cx="0" cy="0"/>
          <a:chOff x="0" y="0"/>
          <a:chExt cx="0" cy="0"/>
        </a:xfrm>
      </p:grpSpPr>
      <p:sp>
        <p:nvSpPr>
          <p:cNvPr id="167" name="Google Shape;167;p33"/>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3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169" name="Google Shape;169;p33"/>
          <p:cNvSpPr txBox="1"/>
          <p:nvPr>
            <p:ph idx="1" type="subTitle"/>
          </p:nvPr>
        </p:nvSpPr>
        <p:spPr>
          <a:xfrm>
            <a:off x="8487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0" name="Google Shape;170;p33"/>
          <p:cNvSpPr txBox="1"/>
          <p:nvPr>
            <p:ph idx="2" type="subTitle"/>
          </p:nvPr>
        </p:nvSpPr>
        <p:spPr>
          <a:xfrm>
            <a:off x="8487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171" name="Google Shape;171;p33"/>
          <p:cNvSpPr txBox="1"/>
          <p:nvPr>
            <p:ph idx="3" type="subTitle"/>
          </p:nvPr>
        </p:nvSpPr>
        <p:spPr>
          <a:xfrm>
            <a:off x="28836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2" name="Google Shape;172;p33"/>
          <p:cNvSpPr txBox="1"/>
          <p:nvPr>
            <p:ph idx="4" type="subTitle"/>
          </p:nvPr>
        </p:nvSpPr>
        <p:spPr>
          <a:xfrm>
            <a:off x="28836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173" name="Google Shape;173;p33"/>
          <p:cNvSpPr txBox="1"/>
          <p:nvPr>
            <p:ph idx="5" type="subTitle"/>
          </p:nvPr>
        </p:nvSpPr>
        <p:spPr>
          <a:xfrm>
            <a:off x="49185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4" name="Google Shape;174;p33"/>
          <p:cNvSpPr txBox="1"/>
          <p:nvPr>
            <p:ph idx="6" type="subTitle"/>
          </p:nvPr>
        </p:nvSpPr>
        <p:spPr>
          <a:xfrm>
            <a:off x="49185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175" name="Google Shape;175;p33"/>
          <p:cNvSpPr txBox="1"/>
          <p:nvPr>
            <p:ph idx="7" type="subTitle"/>
          </p:nvPr>
        </p:nvSpPr>
        <p:spPr>
          <a:xfrm>
            <a:off x="69534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6" name="Google Shape;176;p33"/>
          <p:cNvSpPr txBox="1"/>
          <p:nvPr>
            <p:ph idx="8" type="subTitle"/>
          </p:nvPr>
        </p:nvSpPr>
        <p:spPr>
          <a:xfrm>
            <a:off x="69534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pic>
        <p:nvPicPr>
          <p:cNvPr id="177" name="Google Shape;177;p33"/>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Multi)">
  <p:cSld name="TITLE_ONLY_1_1_1_1_1_1">
    <p:spTree>
      <p:nvGrpSpPr>
        <p:cNvPr id="178" name="Shape 178"/>
        <p:cNvGrpSpPr/>
        <p:nvPr/>
      </p:nvGrpSpPr>
      <p:grpSpPr>
        <a:xfrm>
          <a:off x="0" y="0"/>
          <a:ext cx="0" cy="0"/>
          <a:chOff x="0" y="0"/>
          <a:chExt cx="0" cy="0"/>
        </a:xfrm>
      </p:grpSpPr>
      <p:sp>
        <p:nvSpPr>
          <p:cNvPr id="179" name="Google Shape;179;p34"/>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181" name="Google Shape;181;p34"/>
          <p:cNvSpPr txBox="1"/>
          <p:nvPr>
            <p:ph idx="1" type="subTitle"/>
          </p:nvPr>
        </p:nvSpPr>
        <p:spPr>
          <a:xfrm>
            <a:off x="8487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82" name="Google Shape;182;p34"/>
          <p:cNvSpPr txBox="1"/>
          <p:nvPr>
            <p:ph idx="2" type="subTitle"/>
          </p:nvPr>
        </p:nvSpPr>
        <p:spPr>
          <a:xfrm>
            <a:off x="8487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183" name="Google Shape;183;p34"/>
          <p:cNvSpPr txBox="1"/>
          <p:nvPr>
            <p:ph idx="3" type="subTitle"/>
          </p:nvPr>
        </p:nvSpPr>
        <p:spPr>
          <a:xfrm>
            <a:off x="28836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84" name="Google Shape;184;p34"/>
          <p:cNvSpPr txBox="1"/>
          <p:nvPr>
            <p:ph idx="4" type="subTitle"/>
          </p:nvPr>
        </p:nvSpPr>
        <p:spPr>
          <a:xfrm>
            <a:off x="28836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185" name="Google Shape;185;p34"/>
          <p:cNvSpPr txBox="1"/>
          <p:nvPr>
            <p:ph idx="5" type="subTitle"/>
          </p:nvPr>
        </p:nvSpPr>
        <p:spPr>
          <a:xfrm>
            <a:off x="49185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86" name="Google Shape;186;p34"/>
          <p:cNvSpPr txBox="1"/>
          <p:nvPr>
            <p:ph idx="6" type="subTitle"/>
          </p:nvPr>
        </p:nvSpPr>
        <p:spPr>
          <a:xfrm>
            <a:off x="49185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187" name="Google Shape;187;p34"/>
          <p:cNvSpPr txBox="1"/>
          <p:nvPr>
            <p:ph idx="7" type="subTitle"/>
          </p:nvPr>
        </p:nvSpPr>
        <p:spPr>
          <a:xfrm>
            <a:off x="6953400" y="1888100"/>
            <a:ext cx="1341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88" name="Google Shape;188;p34"/>
          <p:cNvSpPr txBox="1"/>
          <p:nvPr>
            <p:ph idx="8" type="subTitle"/>
          </p:nvPr>
        </p:nvSpPr>
        <p:spPr>
          <a:xfrm>
            <a:off x="6953400" y="2457650"/>
            <a:ext cx="1341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189" name="Google Shape;189;p34"/>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Dark)">
  <p:cSld name="TITLE_ONLY_1_1_1_1_1_1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5"/>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3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
        <p:nvSpPr>
          <p:cNvPr id="193" name="Google Shape;193;p35"/>
          <p:cNvSpPr txBox="1"/>
          <p:nvPr>
            <p:ph idx="1" type="subTitle"/>
          </p:nvPr>
        </p:nvSpPr>
        <p:spPr>
          <a:xfrm>
            <a:off x="9772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4" name="Google Shape;194;p35"/>
          <p:cNvSpPr txBox="1"/>
          <p:nvPr>
            <p:ph idx="2" type="subTitle"/>
          </p:nvPr>
        </p:nvSpPr>
        <p:spPr>
          <a:xfrm>
            <a:off x="9772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195" name="Google Shape;195;p35"/>
          <p:cNvSpPr txBox="1"/>
          <p:nvPr>
            <p:ph idx="3" type="subTitle"/>
          </p:nvPr>
        </p:nvSpPr>
        <p:spPr>
          <a:xfrm>
            <a:off x="37098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6" name="Google Shape;196;p35"/>
          <p:cNvSpPr txBox="1"/>
          <p:nvPr>
            <p:ph idx="4" type="subTitle"/>
          </p:nvPr>
        </p:nvSpPr>
        <p:spPr>
          <a:xfrm>
            <a:off x="37098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197" name="Google Shape;197;p35"/>
          <p:cNvSpPr txBox="1"/>
          <p:nvPr>
            <p:ph idx="5" type="subTitle"/>
          </p:nvPr>
        </p:nvSpPr>
        <p:spPr>
          <a:xfrm>
            <a:off x="64424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8" name="Google Shape;198;p35"/>
          <p:cNvSpPr txBox="1"/>
          <p:nvPr>
            <p:ph idx="6" type="subTitle"/>
          </p:nvPr>
        </p:nvSpPr>
        <p:spPr>
          <a:xfrm>
            <a:off x="64424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199" name="Google Shape;199;p35"/>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Light)">
  <p:cSld name="TITLE_ONLY_1_1_1_1_1_1_1_1">
    <p:spTree>
      <p:nvGrpSpPr>
        <p:cNvPr id="200" name="Shape 200"/>
        <p:cNvGrpSpPr/>
        <p:nvPr/>
      </p:nvGrpSpPr>
      <p:grpSpPr>
        <a:xfrm>
          <a:off x="0" y="0"/>
          <a:ext cx="0" cy="0"/>
          <a:chOff x="0" y="0"/>
          <a:chExt cx="0" cy="0"/>
        </a:xfrm>
      </p:grpSpPr>
      <p:sp>
        <p:nvSpPr>
          <p:cNvPr id="201" name="Google Shape;201;p36"/>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3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03" name="Google Shape;203;p36"/>
          <p:cNvSpPr txBox="1"/>
          <p:nvPr>
            <p:ph idx="1" type="subTitle"/>
          </p:nvPr>
        </p:nvSpPr>
        <p:spPr>
          <a:xfrm>
            <a:off x="9772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4" name="Google Shape;204;p36"/>
          <p:cNvSpPr txBox="1"/>
          <p:nvPr>
            <p:ph idx="2" type="subTitle"/>
          </p:nvPr>
        </p:nvSpPr>
        <p:spPr>
          <a:xfrm>
            <a:off x="9772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05" name="Google Shape;205;p36"/>
          <p:cNvSpPr txBox="1"/>
          <p:nvPr>
            <p:ph idx="3" type="subTitle"/>
          </p:nvPr>
        </p:nvSpPr>
        <p:spPr>
          <a:xfrm>
            <a:off x="37098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6" name="Google Shape;206;p36"/>
          <p:cNvSpPr txBox="1"/>
          <p:nvPr>
            <p:ph idx="4" type="subTitle"/>
          </p:nvPr>
        </p:nvSpPr>
        <p:spPr>
          <a:xfrm>
            <a:off x="37098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07" name="Google Shape;207;p36"/>
          <p:cNvSpPr txBox="1"/>
          <p:nvPr>
            <p:ph idx="5" type="subTitle"/>
          </p:nvPr>
        </p:nvSpPr>
        <p:spPr>
          <a:xfrm>
            <a:off x="64424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8" name="Google Shape;208;p36"/>
          <p:cNvSpPr txBox="1"/>
          <p:nvPr>
            <p:ph idx="6" type="subTitle"/>
          </p:nvPr>
        </p:nvSpPr>
        <p:spPr>
          <a:xfrm>
            <a:off x="64424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pic>
        <p:nvPicPr>
          <p:cNvPr id="209" name="Google Shape;209;p36"/>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Multi)">
  <p:cSld name="TITLE_ONLY_1_1_1_1_1_1_1_1_1">
    <p:spTree>
      <p:nvGrpSpPr>
        <p:cNvPr id="210" name="Shape 210"/>
        <p:cNvGrpSpPr/>
        <p:nvPr/>
      </p:nvGrpSpPr>
      <p:grpSpPr>
        <a:xfrm>
          <a:off x="0" y="0"/>
          <a:ext cx="0" cy="0"/>
          <a:chOff x="0" y="0"/>
          <a:chExt cx="0" cy="0"/>
        </a:xfrm>
      </p:grpSpPr>
      <p:sp>
        <p:nvSpPr>
          <p:cNvPr id="211" name="Google Shape;211;p37"/>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3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13" name="Google Shape;213;p37"/>
          <p:cNvSpPr txBox="1"/>
          <p:nvPr>
            <p:ph idx="1" type="subTitle"/>
          </p:nvPr>
        </p:nvSpPr>
        <p:spPr>
          <a:xfrm>
            <a:off x="9772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4" name="Google Shape;214;p37"/>
          <p:cNvSpPr txBox="1"/>
          <p:nvPr>
            <p:ph idx="2" type="subTitle"/>
          </p:nvPr>
        </p:nvSpPr>
        <p:spPr>
          <a:xfrm>
            <a:off x="9772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15" name="Google Shape;215;p37"/>
          <p:cNvSpPr txBox="1"/>
          <p:nvPr>
            <p:ph idx="3" type="subTitle"/>
          </p:nvPr>
        </p:nvSpPr>
        <p:spPr>
          <a:xfrm>
            <a:off x="37098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6" name="Google Shape;216;p37"/>
          <p:cNvSpPr txBox="1"/>
          <p:nvPr>
            <p:ph idx="4" type="subTitle"/>
          </p:nvPr>
        </p:nvSpPr>
        <p:spPr>
          <a:xfrm>
            <a:off x="37098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17" name="Google Shape;217;p37"/>
          <p:cNvSpPr txBox="1"/>
          <p:nvPr>
            <p:ph idx="5" type="subTitle"/>
          </p:nvPr>
        </p:nvSpPr>
        <p:spPr>
          <a:xfrm>
            <a:off x="6442450" y="1888100"/>
            <a:ext cx="17244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8" name="Google Shape;218;p37"/>
          <p:cNvSpPr txBox="1"/>
          <p:nvPr>
            <p:ph idx="6" type="subTitle"/>
          </p:nvPr>
        </p:nvSpPr>
        <p:spPr>
          <a:xfrm>
            <a:off x="6442450" y="2457650"/>
            <a:ext cx="17244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19" name="Google Shape;219;p37"/>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Dark)">
  <p:cSld name="TITLE_ONLY_1_1_1_1_1_1_1_1_1_1">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38"/>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2" name="Google Shape;222;p3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
        <p:nvSpPr>
          <p:cNvPr id="223" name="Google Shape;223;p38"/>
          <p:cNvSpPr txBox="1"/>
          <p:nvPr>
            <p:ph idx="1" type="subTitle"/>
          </p:nvPr>
        </p:nvSpPr>
        <p:spPr>
          <a:xfrm>
            <a:off x="181495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4" name="Google Shape;224;p38"/>
          <p:cNvSpPr txBox="1"/>
          <p:nvPr>
            <p:ph idx="2" type="subTitle"/>
          </p:nvPr>
        </p:nvSpPr>
        <p:spPr>
          <a:xfrm>
            <a:off x="181495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25" name="Google Shape;225;p38"/>
          <p:cNvSpPr txBox="1"/>
          <p:nvPr>
            <p:ph idx="3" type="subTitle"/>
          </p:nvPr>
        </p:nvSpPr>
        <p:spPr>
          <a:xfrm>
            <a:off x="523420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6" name="Google Shape;226;p38"/>
          <p:cNvSpPr txBox="1"/>
          <p:nvPr>
            <p:ph idx="4" type="subTitle"/>
          </p:nvPr>
        </p:nvSpPr>
        <p:spPr>
          <a:xfrm>
            <a:off x="523420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27" name="Google Shape;227;p38"/>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Light)">
  <p:cSld name="TITLE_ONLY_1_1_1_1_1_1_1_1_1_1_2">
    <p:spTree>
      <p:nvGrpSpPr>
        <p:cNvPr id="228" name="Shape 228"/>
        <p:cNvGrpSpPr/>
        <p:nvPr/>
      </p:nvGrpSpPr>
      <p:grpSpPr>
        <a:xfrm>
          <a:off x="0" y="0"/>
          <a:ext cx="0" cy="0"/>
          <a:chOff x="0" y="0"/>
          <a:chExt cx="0" cy="0"/>
        </a:xfrm>
      </p:grpSpPr>
      <p:sp>
        <p:nvSpPr>
          <p:cNvPr id="229" name="Google Shape;229;p39"/>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3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31" name="Google Shape;231;p39"/>
          <p:cNvSpPr txBox="1"/>
          <p:nvPr>
            <p:ph idx="1" type="subTitle"/>
          </p:nvPr>
        </p:nvSpPr>
        <p:spPr>
          <a:xfrm>
            <a:off x="181495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32" name="Google Shape;232;p39"/>
          <p:cNvSpPr txBox="1"/>
          <p:nvPr>
            <p:ph idx="2" type="subTitle"/>
          </p:nvPr>
        </p:nvSpPr>
        <p:spPr>
          <a:xfrm>
            <a:off x="181495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33" name="Google Shape;233;p39"/>
          <p:cNvSpPr txBox="1"/>
          <p:nvPr>
            <p:ph idx="3" type="subTitle"/>
          </p:nvPr>
        </p:nvSpPr>
        <p:spPr>
          <a:xfrm>
            <a:off x="523420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34" name="Google Shape;234;p39"/>
          <p:cNvSpPr txBox="1"/>
          <p:nvPr>
            <p:ph idx="4" type="subTitle"/>
          </p:nvPr>
        </p:nvSpPr>
        <p:spPr>
          <a:xfrm>
            <a:off x="523420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900"/>
              <a:buNone/>
              <a:defRPr sz="9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pic>
        <p:nvPicPr>
          <p:cNvPr id="235" name="Google Shape;235;p39"/>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Multi)">
  <p:cSld name="TITLE_ONLY_1_1_1_1_1_1_1_1_1_1_1">
    <p:spTree>
      <p:nvGrpSpPr>
        <p:cNvPr id="236" name="Shape 236"/>
        <p:cNvGrpSpPr/>
        <p:nvPr/>
      </p:nvGrpSpPr>
      <p:grpSpPr>
        <a:xfrm>
          <a:off x="0" y="0"/>
          <a:ext cx="0" cy="0"/>
          <a:chOff x="0" y="0"/>
          <a:chExt cx="0" cy="0"/>
        </a:xfrm>
      </p:grpSpPr>
      <p:sp>
        <p:nvSpPr>
          <p:cNvPr id="237" name="Google Shape;237;p40"/>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8" name="Google Shape;238;p40"/>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39" name="Google Shape;239;p40"/>
          <p:cNvSpPr txBox="1"/>
          <p:nvPr>
            <p:ph idx="1" type="subTitle"/>
          </p:nvPr>
        </p:nvSpPr>
        <p:spPr>
          <a:xfrm>
            <a:off x="181495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0" name="Google Shape;240;p40"/>
          <p:cNvSpPr txBox="1"/>
          <p:nvPr>
            <p:ph idx="2" type="subTitle"/>
          </p:nvPr>
        </p:nvSpPr>
        <p:spPr>
          <a:xfrm>
            <a:off x="181495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41" name="Google Shape;241;p40"/>
          <p:cNvSpPr txBox="1"/>
          <p:nvPr>
            <p:ph idx="3" type="subTitle"/>
          </p:nvPr>
        </p:nvSpPr>
        <p:spPr>
          <a:xfrm>
            <a:off x="5234200" y="1888100"/>
            <a:ext cx="2094900" cy="429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2" name="Google Shape;242;p40"/>
          <p:cNvSpPr txBox="1"/>
          <p:nvPr>
            <p:ph idx="4" type="subTitle"/>
          </p:nvPr>
        </p:nvSpPr>
        <p:spPr>
          <a:xfrm>
            <a:off x="5234200" y="2457650"/>
            <a:ext cx="2094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43" name="Google Shape;243;p40"/>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hapes (Dark)">
  <p:cSld name="TITLE_1_2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type="ctrTitle"/>
          </p:nvPr>
        </p:nvSpPr>
        <p:spPr>
          <a:xfrm>
            <a:off x="612600" y="1292675"/>
            <a:ext cx="50352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29" name="Google Shape;29;p5"/>
          <p:cNvSpPr txBox="1"/>
          <p:nvPr>
            <p:ph idx="1" type="subTitle"/>
          </p:nvPr>
        </p:nvSpPr>
        <p:spPr>
          <a:xfrm>
            <a:off x="612600" y="2800800"/>
            <a:ext cx="50352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30" name="Google Shape;30;p5"/>
          <p:cNvSpPr txBox="1"/>
          <p:nvPr>
            <p:ph idx="2" type="subTitle"/>
          </p:nvPr>
        </p:nvSpPr>
        <p:spPr>
          <a:xfrm>
            <a:off x="619825" y="4203625"/>
            <a:ext cx="5035200" cy="313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pic>
        <p:nvPicPr>
          <p:cNvPr id="31" name="Google Shape;31;p5"/>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32" name="Google Shape;32;p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a:t>
            </a:r>
            <a:r>
              <a:rPr lang="en" sz="650">
                <a:solidFill>
                  <a:schemeClr val="lt1"/>
                </a:solidFill>
                <a:latin typeface="Open Sans SemiBold"/>
                <a:ea typeface="Open Sans SemiBold"/>
                <a:cs typeface="Open Sans SemiBold"/>
                <a:sym typeface="Open Sans SemiBold"/>
              </a:rPr>
              <a:t>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4 (Dark)">
  <p:cSld name="TITLE_ONLY_1_1_1_1_1_1_1_1_1_1_1_1">
    <p:spTree>
      <p:nvGrpSpPr>
        <p:cNvPr id="244" name="Shape 244"/>
        <p:cNvGrpSpPr/>
        <p:nvPr/>
      </p:nvGrpSpPr>
      <p:grpSpPr>
        <a:xfrm>
          <a:off x="0" y="0"/>
          <a:ext cx="0" cy="0"/>
          <a:chOff x="0" y="0"/>
          <a:chExt cx="0" cy="0"/>
        </a:xfrm>
      </p:grpSpPr>
      <p:sp>
        <p:nvSpPr>
          <p:cNvPr id="245" name="Google Shape;245;p41"/>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47" name="Google Shape;247;p41"/>
          <p:cNvSpPr txBox="1"/>
          <p:nvPr>
            <p:ph idx="1" type="subTitle"/>
          </p:nvPr>
        </p:nvSpPr>
        <p:spPr>
          <a:xfrm>
            <a:off x="980125"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48" name="Google Shape;248;p41"/>
          <p:cNvSpPr txBox="1"/>
          <p:nvPr>
            <p:ph idx="2" type="subTitle"/>
          </p:nvPr>
        </p:nvSpPr>
        <p:spPr>
          <a:xfrm>
            <a:off x="980125"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49" name="Google Shape;249;p41"/>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250" name="Google Shape;250;p41"/>
          <p:cNvSpPr txBox="1"/>
          <p:nvPr>
            <p:ph idx="3" type="subTitle"/>
          </p:nvPr>
        </p:nvSpPr>
        <p:spPr>
          <a:xfrm>
            <a:off x="2938450"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51" name="Google Shape;251;p41"/>
          <p:cNvSpPr txBox="1"/>
          <p:nvPr>
            <p:ph idx="4" type="subTitle"/>
          </p:nvPr>
        </p:nvSpPr>
        <p:spPr>
          <a:xfrm>
            <a:off x="2938450"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52" name="Google Shape;252;p41"/>
          <p:cNvSpPr txBox="1"/>
          <p:nvPr>
            <p:ph idx="5" type="subTitle"/>
          </p:nvPr>
        </p:nvSpPr>
        <p:spPr>
          <a:xfrm>
            <a:off x="4896775"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53" name="Google Shape;253;p41"/>
          <p:cNvSpPr txBox="1"/>
          <p:nvPr>
            <p:ph idx="6" type="subTitle"/>
          </p:nvPr>
        </p:nvSpPr>
        <p:spPr>
          <a:xfrm>
            <a:off x="4896775"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54" name="Google Shape;254;p41"/>
          <p:cNvSpPr txBox="1"/>
          <p:nvPr>
            <p:ph idx="7" type="subTitle"/>
          </p:nvPr>
        </p:nvSpPr>
        <p:spPr>
          <a:xfrm>
            <a:off x="6855100"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55" name="Google Shape;255;p41"/>
          <p:cNvSpPr txBox="1"/>
          <p:nvPr>
            <p:ph idx="8" type="subTitle"/>
          </p:nvPr>
        </p:nvSpPr>
        <p:spPr>
          <a:xfrm>
            <a:off x="6855100"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4 (Multi)">
  <p:cSld name="TITLE_ONLY_1_1_1_1_1_1_1_1_1_1_1_1_1">
    <p:spTree>
      <p:nvGrpSpPr>
        <p:cNvPr id="256" name="Shape 256"/>
        <p:cNvGrpSpPr/>
        <p:nvPr/>
      </p:nvGrpSpPr>
      <p:grpSpPr>
        <a:xfrm>
          <a:off x="0" y="0"/>
          <a:ext cx="0" cy="0"/>
          <a:chOff x="0" y="0"/>
          <a:chExt cx="0" cy="0"/>
        </a:xfrm>
      </p:grpSpPr>
      <p:sp>
        <p:nvSpPr>
          <p:cNvPr id="257" name="Google Shape;257;p42"/>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4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59" name="Google Shape;259;p42"/>
          <p:cNvSpPr txBox="1"/>
          <p:nvPr>
            <p:ph idx="1" type="subTitle"/>
          </p:nvPr>
        </p:nvSpPr>
        <p:spPr>
          <a:xfrm>
            <a:off x="980125"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0" name="Google Shape;260;p42"/>
          <p:cNvSpPr txBox="1"/>
          <p:nvPr>
            <p:ph idx="2" type="subTitle"/>
          </p:nvPr>
        </p:nvSpPr>
        <p:spPr>
          <a:xfrm>
            <a:off x="980125"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61" name="Google Shape;261;p42"/>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262" name="Google Shape;262;p42"/>
          <p:cNvSpPr txBox="1"/>
          <p:nvPr>
            <p:ph idx="3" type="subTitle"/>
          </p:nvPr>
        </p:nvSpPr>
        <p:spPr>
          <a:xfrm>
            <a:off x="2938450"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3" name="Google Shape;263;p42"/>
          <p:cNvSpPr txBox="1"/>
          <p:nvPr>
            <p:ph idx="4" type="subTitle"/>
          </p:nvPr>
        </p:nvSpPr>
        <p:spPr>
          <a:xfrm>
            <a:off x="2938450"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64" name="Google Shape;264;p42"/>
          <p:cNvSpPr txBox="1"/>
          <p:nvPr>
            <p:ph idx="5" type="subTitle"/>
          </p:nvPr>
        </p:nvSpPr>
        <p:spPr>
          <a:xfrm>
            <a:off x="4896775"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5" name="Google Shape;265;p42"/>
          <p:cNvSpPr txBox="1"/>
          <p:nvPr>
            <p:ph idx="6" type="subTitle"/>
          </p:nvPr>
        </p:nvSpPr>
        <p:spPr>
          <a:xfrm>
            <a:off x="4896775"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66" name="Google Shape;266;p42"/>
          <p:cNvSpPr txBox="1"/>
          <p:nvPr>
            <p:ph idx="7" type="subTitle"/>
          </p:nvPr>
        </p:nvSpPr>
        <p:spPr>
          <a:xfrm>
            <a:off x="6855100" y="1763250"/>
            <a:ext cx="13839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7" name="Google Shape;267;p42"/>
          <p:cNvSpPr txBox="1"/>
          <p:nvPr>
            <p:ph idx="8" type="subTitle"/>
          </p:nvPr>
        </p:nvSpPr>
        <p:spPr>
          <a:xfrm>
            <a:off x="6855100" y="2686100"/>
            <a:ext cx="13839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3 (Dark)">
  <p:cSld name="TITLE_ONLY_1_1_1_1_1_1_1_1_1_1_1_1_1_1">
    <p:spTree>
      <p:nvGrpSpPr>
        <p:cNvPr id="268" name="Shape 268"/>
        <p:cNvGrpSpPr/>
        <p:nvPr/>
      </p:nvGrpSpPr>
      <p:grpSpPr>
        <a:xfrm>
          <a:off x="0" y="0"/>
          <a:ext cx="0" cy="0"/>
          <a:chOff x="0" y="0"/>
          <a:chExt cx="0" cy="0"/>
        </a:xfrm>
      </p:grpSpPr>
      <p:sp>
        <p:nvSpPr>
          <p:cNvPr id="269" name="Google Shape;269;p43"/>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 name="Google Shape;270;p4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71" name="Google Shape;271;p43"/>
          <p:cNvSpPr txBox="1"/>
          <p:nvPr>
            <p:ph idx="1" type="subTitle"/>
          </p:nvPr>
        </p:nvSpPr>
        <p:spPr>
          <a:xfrm>
            <a:off x="9801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72" name="Google Shape;272;p43"/>
          <p:cNvSpPr txBox="1"/>
          <p:nvPr>
            <p:ph idx="2" type="subTitle"/>
          </p:nvPr>
        </p:nvSpPr>
        <p:spPr>
          <a:xfrm>
            <a:off x="9801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73" name="Google Shape;273;p43"/>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274" name="Google Shape;274;p43"/>
          <p:cNvSpPr txBox="1"/>
          <p:nvPr>
            <p:ph idx="3" type="subTitle"/>
          </p:nvPr>
        </p:nvSpPr>
        <p:spPr>
          <a:xfrm>
            <a:off x="36484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75" name="Google Shape;275;p43"/>
          <p:cNvSpPr txBox="1"/>
          <p:nvPr>
            <p:ph idx="4" type="subTitle"/>
          </p:nvPr>
        </p:nvSpPr>
        <p:spPr>
          <a:xfrm>
            <a:off x="36484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76" name="Google Shape;276;p43"/>
          <p:cNvSpPr txBox="1"/>
          <p:nvPr>
            <p:ph idx="5" type="subTitle"/>
          </p:nvPr>
        </p:nvSpPr>
        <p:spPr>
          <a:xfrm>
            <a:off x="63167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100"/>
              <a:buNone/>
              <a:defRPr b="1" sz="11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77" name="Google Shape;277;p43"/>
          <p:cNvSpPr txBox="1"/>
          <p:nvPr>
            <p:ph idx="6" type="subTitle"/>
          </p:nvPr>
        </p:nvSpPr>
        <p:spPr>
          <a:xfrm>
            <a:off x="63167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3 (Multi)">
  <p:cSld name="TITLE_ONLY_1_1_1_1_1_1_1_1_1_1_1_1_1_1_1">
    <p:spTree>
      <p:nvGrpSpPr>
        <p:cNvPr id="278" name="Shape 278"/>
        <p:cNvGrpSpPr/>
        <p:nvPr/>
      </p:nvGrpSpPr>
      <p:grpSpPr>
        <a:xfrm>
          <a:off x="0" y="0"/>
          <a:ext cx="0" cy="0"/>
          <a:chOff x="0" y="0"/>
          <a:chExt cx="0" cy="0"/>
        </a:xfrm>
      </p:grpSpPr>
      <p:sp>
        <p:nvSpPr>
          <p:cNvPr id="279" name="Google Shape;279;p44"/>
          <p:cNvSpPr txBox="1"/>
          <p:nvPr>
            <p:ph type="title"/>
          </p:nvPr>
        </p:nvSpPr>
        <p:spPr>
          <a:xfrm>
            <a:off x="612600" y="546138"/>
            <a:ext cx="7918800" cy="4290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 name="Google Shape;280;p4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
        <p:nvSpPr>
          <p:cNvPr id="281" name="Google Shape;281;p44"/>
          <p:cNvSpPr txBox="1"/>
          <p:nvPr>
            <p:ph idx="1" type="subTitle"/>
          </p:nvPr>
        </p:nvSpPr>
        <p:spPr>
          <a:xfrm>
            <a:off x="9801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2" name="Google Shape;282;p44"/>
          <p:cNvSpPr txBox="1"/>
          <p:nvPr>
            <p:ph idx="2" type="subTitle"/>
          </p:nvPr>
        </p:nvSpPr>
        <p:spPr>
          <a:xfrm>
            <a:off x="9801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pic>
        <p:nvPicPr>
          <p:cNvPr id="283" name="Google Shape;283;p44"/>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284" name="Google Shape;284;p44"/>
          <p:cNvSpPr txBox="1"/>
          <p:nvPr>
            <p:ph idx="3" type="subTitle"/>
          </p:nvPr>
        </p:nvSpPr>
        <p:spPr>
          <a:xfrm>
            <a:off x="36484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5" name="Google Shape;285;p44"/>
          <p:cNvSpPr txBox="1"/>
          <p:nvPr>
            <p:ph idx="4" type="subTitle"/>
          </p:nvPr>
        </p:nvSpPr>
        <p:spPr>
          <a:xfrm>
            <a:off x="36484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
        <p:nvSpPr>
          <p:cNvPr id="286" name="Google Shape;286;p44"/>
          <p:cNvSpPr txBox="1"/>
          <p:nvPr>
            <p:ph idx="5" type="subTitle"/>
          </p:nvPr>
        </p:nvSpPr>
        <p:spPr>
          <a:xfrm>
            <a:off x="6316725" y="1763250"/>
            <a:ext cx="1938000" cy="4290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1100"/>
              <a:buNone/>
              <a:defRPr b="1" sz="11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7" name="Google Shape;287;p44"/>
          <p:cNvSpPr txBox="1"/>
          <p:nvPr>
            <p:ph idx="6" type="subTitle"/>
          </p:nvPr>
        </p:nvSpPr>
        <p:spPr>
          <a:xfrm>
            <a:off x="6316725" y="2686100"/>
            <a:ext cx="1938000" cy="1583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900"/>
              <a:buNone/>
              <a:defRPr sz="900">
                <a:solidFill>
                  <a:schemeClr val="dk1"/>
                </a:solidFill>
              </a:defRPr>
            </a:lvl1pPr>
            <a:lvl2pPr lvl="1" rtl="0">
              <a:spcBef>
                <a:spcPts val="0"/>
              </a:spcBef>
              <a:spcAft>
                <a:spcPts val="0"/>
              </a:spcAft>
              <a:buClr>
                <a:schemeClr val="dk1"/>
              </a:buClr>
              <a:buSzPts val="1100"/>
              <a:buNone/>
              <a:defRPr sz="1100">
                <a:solidFill>
                  <a:schemeClr val="dk1"/>
                </a:solidFill>
              </a:defRPr>
            </a:lvl2pPr>
            <a:lvl3pPr lvl="2" rtl="0">
              <a:spcBef>
                <a:spcPts val="0"/>
              </a:spcBef>
              <a:spcAft>
                <a:spcPts val="0"/>
              </a:spcAft>
              <a:buClr>
                <a:schemeClr val="dk1"/>
              </a:buClr>
              <a:buSzPts val="1100"/>
              <a:buNone/>
              <a:defRPr sz="1100">
                <a:solidFill>
                  <a:schemeClr val="dk1"/>
                </a:solidFill>
              </a:defRPr>
            </a:lvl3pPr>
            <a:lvl4pPr lvl="3" rtl="0">
              <a:spcBef>
                <a:spcPts val="0"/>
              </a:spcBef>
              <a:spcAft>
                <a:spcPts val="0"/>
              </a:spcAft>
              <a:buClr>
                <a:schemeClr val="dk1"/>
              </a:buClr>
              <a:buSzPts val="1100"/>
              <a:buNone/>
              <a:defRPr sz="1100">
                <a:solidFill>
                  <a:schemeClr val="dk1"/>
                </a:solidFill>
              </a:defRPr>
            </a:lvl4pPr>
            <a:lvl5pPr lvl="4" rtl="0">
              <a:spcBef>
                <a:spcPts val="0"/>
              </a:spcBef>
              <a:spcAft>
                <a:spcPts val="0"/>
              </a:spcAft>
              <a:buClr>
                <a:schemeClr val="dk1"/>
              </a:buClr>
              <a:buSzPts val="1100"/>
              <a:buNone/>
              <a:defRPr sz="1100">
                <a:solidFill>
                  <a:schemeClr val="dk1"/>
                </a:solidFill>
              </a:defRPr>
            </a:lvl5pPr>
            <a:lvl6pPr lvl="5" rtl="0">
              <a:spcBef>
                <a:spcPts val="0"/>
              </a:spcBef>
              <a:spcAft>
                <a:spcPts val="0"/>
              </a:spcAft>
              <a:buClr>
                <a:schemeClr val="dk1"/>
              </a:buClr>
              <a:buSzPts val="1100"/>
              <a:buNone/>
              <a:defRPr sz="1100">
                <a:solidFill>
                  <a:schemeClr val="dk1"/>
                </a:solidFill>
              </a:defRPr>
            </a:lvl6pPr>
            <a:lvl7pPr lvl="6" rtl="0">
              <a:spcBef>
                <a:spcPts val="0"/>
              </a:spcBef>
              <a:spcAft>
                <a:spcPts val="0"/>
              </a:spcAft>
              <a:buClr>
                <a:schemeClr val="dk1"/>
              </a:buClr>
              <a:buSzPts val="1100"/>
              <a:buNone/>
              <a:defRPr sz="1100">
                <a:solidFill>
                  <a:schemeClr val="dk1"/>
                </a:solidFill>
              </a:defRPr>
            </a:lvl7pPr>
            <a:lvl8pPr lvl="7" rtl="0">
              <a:spcBef>
                <a:spcPts val="0"/>
              </a:spcBef>
              <a:spcAft>
                <a:spcPts val="0"/>
              </a:spcAft>
              <a:buClr>
                <a:schemeClr val="dk1"/>
              </a:buClr>
              <a:buSzPts val="1100"/>
              <a:buNone/>
              <a:defRPr sz="1100">
                <a:solidFill>
                  <a:schemeClr val="dk1"/>
                </a:solidFill>
              </a:defRPr>
            </a:lvl8pPr>
            <a:lvl9pPr lvl="8" rtl="0">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IG_NUMBER_1">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45"/>
          <p:cNvSpPr txBox="1"/>
          <p:nvPr>
            <p:ph type="title"/>
          </p:nvPr>
        </p:nvSpPr>
        <p:spPr>
          <a:xfrm>
            <a:off x="1817875" y="1198515"/>
            <a:ext cx="5477100" cy="19791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spcBef>
                <a:spcPts val="0"/>
              </a:spcBef>
              <a:spcAft>
                <a:spcPts val="0"/>
              </a:spcAft>
              <a:buSzPts val="2600"/>
              <a:buNone/>
              <a:defRPr sz="2600">
                <a:latin typeface="Open Sans"/>
                <a:ea typeface="Open Sans"/>
                <a:cs typeface="Open Sans"/>
                <a:sym typeface="Open Sans"/>
              </a:defRPr>
            </a:lvl2pPr>
            <a:lvl3pPr lvl="2" rtl="0">
              <a:spcBef>
                <a:spcPts val="0"/>
              </a:spcBef>
              <a:spcAft>
                <a:spcPts val="0"/>
              </a:spcAft>
              <a:buSzPts val="2600"/>
              <a:buNone/>
              <a:defRPr sz="2600">
                <a:latin typeface="Open Sans"/>
                <a:ea typeface="Open Sans"/>
                <a:cs typeface="Open Sans"/>
                <a:sym typeface="Open Sans"/>
              </a:defRPr>
            </a:lvl3pPr>
            <a:lvl4pPr lvl="3" rtl="0">
              <a:spcBef>
                <a:spcPts val="0"/>
              </a:spcBef>
              <a:spcAft>
                <a:spcPts val="0"/>
              </a:spcAft>
              <a:buSzPts val="2600"/>
              <a:buNone/>
              <a:defRPr sz="2600">
                <a:latin typeface="Open Sans"/>
                <a:ea typeface="Open Sans"/>
                <a:cs typeface="Open Sans"/>
                <a:sym typeface="Open Sans"/>
              </a:defRPr>
            </a:lvl4pPr>
            <a:lvl5pPr lvl="4" rtl="0">
              <a:spcBef>
                <a:spcPts val="0"/>
              </a:spcBef>
              <a:spcAft>
                <a:spcPts val="0"/>
              </a:spcAft>
              <a:buSzPts val="2600"/>
              <a:buNone/>
              <a:defRPr sz="2600">
                <a:latin typeface="Open Sans"/>
                <a:ea typeface="Open Sans"/>
                <a:cs typeface="Open Sans"/>
                <a:sym typeface="Open Sans"/>
              </a:defRPr>
            </a:lvl5pPr>
            <a:lvl6pPr lvl="5" rtl="0">
              <a:spcBef>
                <a:spcPts val="0"/>
              </a:spcBef>
              <a:spcAft>
                <a:spcPts val="0"/>
              </a:spcAft>
              <a:buSzPts val="2600"/>
              <a:buNone/>
              <a:defRPr sz="2600">
                <a:latin typeface="Open Sans"/>
                <a:ea typeface="Open Sans"/>
                <a:cs typeface="Open Sans"/>
                <a:sym typeface="Open Sans"/>
              </a:defRPr>
            </a:lvl6pPr>
            <a:lvl7pPr lvl="6" rtl="0">
              <a:spcBef>
                <a:spcPts val="0"/>
              </a:spcBef>
              <a:spcAft>
                <a:spcPts val="0"/>
              </a:spcAft>
              <a:buSzPts val="2600"/>
              <a:buNone/>
              <a:defRPr sz="2600">
                <a:latin typeface="Open Sans"/>
                <a:ea typeface="Open Sans"/>
                <a:cs typeface="Open Sans"/>
                <a:sym typeface="Open Sans"/>
              </a:defRPr>
            </a:lvl7pPr>
            <a:lvl8pPr lvl="7" rtl="0">
              <a:spcBef>
                <a:spcPts val="0"/>
              </a:spcBef>
              <a:spcAft>
                <a:spcPts val="0"/>
              </a:spcAft>
              <a:buSzPts val="2600"/>
              <a:buNone/>
              <a:defRPr sz="2600">
                <a:latin typeface="Open Sans"/>
                <a:ea typeface="Open Sans"/>
                <a:cs typeface="Open Sans"/>
                <a:sym typeface="Open Sans"/>
              </a:defRPr>
            </a:lvl8pPr>
            <a:lvl9pPr lvl="8" rtl="0">
              <a:spcBef>
                <a:spcPts val="0"/>
              </a:spcBef>
              <a:spcAft>
                <a:spcPts val="0"/>
              </a:spcAft>
              <a:buSzPts val="2600"/>
              <a:buNone/>
              <a:defRPr sz="2600">
                <a:latin typeface="Open Sans"/>
                <a:ea typeface="Open Sans"/>
                <a:cs typeface="Open Sans"/>
                <a:sym typeface="Open Sans"/>
              </a:defRPr>
            </a:lvl9pPr>
          </a:lstStyle>
          <a:p/>
        </p:txBody>
      </p:sp>
      <p:sp>
        <p:nvSpPr>
          <p:cNvPr id="290" name="Google Shape;290;p45"/>
          <p:cNvSpPr txBox="1"/>
          <p:nvPr>
            <p:ph idx="1" type="subTitle"/>
          </p:nvPr>
        </p:nvSpPr>
        <p:spPr>
          <a:xfrm>
            <a:off x="1817875" y="3542325"/>
            <a:ext cx="5477100" cy="176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000"/>
              <a:buNone/>
              <a:defRPr b="1" sz="1000">
                <a:solidFill>
                  <a:schemeClr val="lt1"/>
                </a:solidFill>
              </a:defRPr>
            </a:lvl2pPr>
            <a:lvl3pPr lvl="2">
              <a:spcBef>
                <a:spcPts val="0"/>
              </a:spcBef>
              <a:spcAft>
                <a:spcPts val="0"/>
              </a:spcAft>
              <a:buClr>
                <a:schemeClr val="lt1"/>
              </a:buClr>
              <a:buSzPts val="1000"/>
              <a:buNone/>
              <a:defRPr b="1" sz="1000">
                <a:solidFill>
                  <a:schemeClr val="lt1"/>
                </a:solidFill>
              </a:defRPr>
            </a:lvl3pPr>
            <a:lvl4pPr lvl="3">
              <a:spcBef>
                <a:spcPts val="0"/>
              </a:spcBef>
              <a:spcAft>
                <a:spcPts val="0"/>
              </a:spcAft>
              <a:buClr>
                <a:schemeClr val="lt1"/>
              </a:buClr>
              <a:buSzPts val="1000"/>
              <a:buNone/>
              <a:defRPr b="1" sz="1000">
                <a:solidFill>
                  <a:schemeClr val="lt1"/>
                </a:solidFill>
              </a:defRPr>
            </a:lvl4pPr>
            <a:lvl5pPr lvl="4">
              <a:spcBef>
                <a:spcPts val="0"/>
              </a:spcBef>
              <a:spcAft>
                <a:spcPts val="0"/>
              </a:spcAft>
              <a:buClr>
                <a:schemeClr val="lt1"/>
              </a:buClr>
              <a:buSzPts val="1000"/>
              <a:buNone/>
              <a:defRPr b="1" sz="1000">
                <a:solidFill>
                  <a:schemeClr val="lt1"/>
                </a:solidFill>
              </a:defRPr>
            </a:lvl5pPr>
            <a:lvl6pPr lvl="5">
              <a:spcBef>
                <a:spcPts val="0"/>
              </a:spcBef>
              <a:spcAft>
                <a:spcPts val="0"/>
              </a:spcAft>
              <a:buClr>
                <a:schemeClr val="lt1"/>
              </a:buClr>
              <a:buSzPts val="1000"/>
              <a:buNone/>
              <a:defRPr b="1" sz="1000">
                <a:solidFill>
                  <a:schemeClr val="lt1"/>
                </a:solidFill>
              </a:defRPr>
            </a:lvl6pPr>
            <a:lvl7pPr lvl="6">
              <a:spcBef>
                <a:spcPts val="0"/>
              </a:spcBef>
              <a:spcAft>
                <a:spcPts val="0"/>
              </a:spcAft>
              <a:buClr>
                <a:schemeClr val="lt1"/>
              </a:buClr>
              <a:buSzPts val="1000"/>
              <a:buNone/>
              <a:defRPr b="1" sz="1000">
                <a:solidFill>
                  <a:schemeClr val="lt1"/>
                </a:solidFill>
              </a:defRPr>
            </a:lvl7pPr>
            <a:lvl8pPr lvl="7">
              <a:spcBef>
                <a:spcPts val="0"/>
              </a:spcBef>
              <a:spcAft>
                <a:spcPts val="0"/>
              </a:spcAft>
              <a:buClr>
                <a:schemeClr val="lt1"/>
              </a:buClr>
              <a:buSzPts val="1000"/>
              <a:buNone/>
              <a:defRPr b="1" sz="1000">
                <a:solidFill>
                  <a:schemeClr val="lt1"/>
                </a:solidFill>
              </a:defRPr>
            </a:lvl8pPr>
            <a:lvl9pPr lvl="8">
              <a:spcBef>
                <a:spcPts val="0"/>
              </a:spcBef>
              <a:spcAft>
                <a:spcPts val="0"/>
              </a:spcAft>
              <a:buClr>
                <a:schemeClr val="lt1"/>
              </a:buClr>
              <a:buSzPts val="1000"/>
              <a:buNone/>
              <a:defRPr b="1" sz="1000">
                <a:solidFill>
                  <a:schemeClr val="lt1"/>
                </a:solidFill>
              </a:defRPr>
            </a:lvl9pPr>
          </a:lstStyle>
          <a:p/>
        </p:txBody>
      </p:sp>
      <p:sp>
        <p:nvSpPr>
          <p:cNvPr id="291" name="Google Shape;291;p4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292" name="Google Shape;292;p45"/>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
        <p:nvSpPr>
          <p:cNvPr id="293" name="Google Shape;293;p45"/>
          <p:cNvSpPr txBox="1"/>
          <p:nvPr>
            <p:ph idx="2" type="subTitle"/>
          </p:nvPr>
        </p:nvSpPr>
        <p:spPr>
          <a:xfrm>
            <a:off x="1817875" y="3768575"/>
            <a:ext cx="5477100" cy="176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000"/>
              <a:buNone/>
              <a:defRPr sz="1000">
                <a:solidFill>
                  <a:schemeClr val="lt1"/>
                </a:solidFill>
              </a:defRPr>
            </a:lvl2pPr>
            <a:lvl3pPr lvl="2" rtl="0">
              <a:spcBef>
                <a:spcPts val="0"/>
              </a:spcBef>
              <a:spcAft>
                <a:spcPts val="0"/>
              </a:spcAft>
              <a:buClr>
                <a:schemeClr val="lt1"/>
              </a:buClr>
              <a:buSzPts val="1000"/>
              <a:buNone/>
              <a:defRPr sz="1000">
                <a:solidFill>
                  <a:schemeClr val="lt1"/>
                </a:solidFill>
              </a:defRPr>
            </a:lvl3pPr>
            <a:lvl4pPr lvl="3" rtl="0">
              <a:spcBef>
                <a:spcPts val="0"/>
              </a:spcBef>
              <a:spcAft>
                <a:spcPts val="0"/>
              </a:spcAft>
              <a:buClr>
                <a:schemeClr val="lt1"/>
              </a:buClr>
              <a:buSzPts val="1000"/>
              <a:buNone/>
              <a:defRPr sz="1000">
                <a:solidFill>
                  <a:schemeClr val="lt1"/>
                </a:solidFill>
              </a:defRPr>
            </a:lvl4pPr>
            <a:lvl5pPr lvl="4" rtl="0">
              <a:spcBef>
                <a:spcPts val="0"/>
              </a:spcBef>
              <a:spcAft>
                <a:spcPts val="0"/>
              </a:spcAft>
              <a:buClr>
                <a:schemeClr val="lt1"/>
              </a:buClr>
              <a:buSzPts val="1000"/>
              <a:buNone/>
              <a:defRPr sz="1000">
                <a:solidFill>
                  <a:schemeClr val="lt1"/>
                </a:solidFill>
              </a:defRPr>
            </a:lvl5pPr>
            <a:lvl6pPr lvl="5" rtl="0">
              <a:spcBef>
                <a:spcPts val="0"/>
              </a:spcBef>
              <a:spcAft>
                <a:spcPts val="0"/>
              </a:spcAft>
              <a:buClr>
                <a:schemeClr val="lt1"/>
              </a:buClr>
              <a:buSzPts val="1000"/>
              <a:buNone/>
              <a:defRPr sz="1000">
                <a:solidFill>
                  <a:schemeClr val="lt1"/>
                </a:solidFill>
              </a:defRPr>
            </a:lvl6pPr>
            <a:lvl7pPr lvl="6" rtl="0">
              <a:spcBef>
                <a:spcPts val="0"/>
              </a:spcBef>
              <a:spcAft>
                <a:spcPts val="0"/>
              </a:spcAft>
              <a:buClr>
                <a:schemeClr val="lt1"/>
              </a:buClr>
              <a:buSzPts val="1000"/>
              <a:buNone/>
              <a:defRPr sz="1000">
                <a:solidFill>
                  <a:schemeClr val="lt1"/>
                </a:solidFill>
              </a:defRPr>
            </a:lvl7pPr>
            <a:lvl8pPr lvl="7" rtl="0">
              <a:spcBef>
                <a:spcPts val="0"/>
              </a:spcBef>
              <a:spcAft>
                <a:spcPts val="0"/>
              </a:spcAft>
              <a:buClr>
                <a:schemeClr val="lt1"/>
              </a:buClr>
              <a:buSzPts val="1000"/>
              <a:buNone/>
              <a:defRPr sz="1000">
                <a:solidFill>
                  <a:schemeClr val="lt1"/>
                </a:solidFill>
              </a:defRPr>
            </a:lvl8pPr>
            <a:lvl9pPr lvl="8" rtl="0">
              <a:spcBef>
                <a:spcPts val="0"/>
              </a:spcBef>
              <a:spcAft>
                <a:spcPts val="0"/>
              </a:spcAft>
              <a:buClr>
                <a:schemeClr val="lt1"/>
              </a:buClr>
              <a:buSzPts val="1000"/>
              <a:buNone/>
              <a:defRPr sz="10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 Single">
  <p:cSld name="BIG_NUMBER_1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4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296" name="Google Shape;296;p46"/>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
        <p:nvSpPr>
          <p:cNvPr id="297" name="Google Shape;297;p46"/>
          <p:cNvSpPr txBox="1"/>
          <p:nvPr>
            <p:ph type="title"/>
          </p:nvPr>
        </p:nvSpPr>
        <p:spPr>
          <a:xfrm>
            <a:off x="1373150" y="546150"/>
            <a:ext cx="6397800" cy="8115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800"/>
              <a:buNone/>
              <a:defRPr>
                <a:solidFill>
                  <a:schemeClr val="lt1"/>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 3">
  <p:cSld name="BIG_NUMBER_1_1_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300" name="Google Shape;300;p47"/>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
        <p:nvSpPr>
          <p:cNvPr id="301" name="Google Shape;301;p47"/>
          <p:cNvSpPr txBox="1"/>
          <p:nvPr>
            <p:ph type="title"/>
          </p:nvPr>
        </p:nvSpPr>
        <p:spPr>
          <a:xfrm>
            <a:off x="612600" y="1357550"/>
            <a:ext cx="3819000" cy="24285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2" name="Shape 302"/>
        <p:cNvGrpSpPr/>
        <p:nvPr/>
      </p:nvGrpSpPr>
      <p:grpSpPr>
        <a:xfrm>
          <a:off x="0" y="0"/>
          <a:ext cx="0" cy="0"/>
          <a:chOff x="0" y="0"/>
          <a:chExt cx="0" cy="0"/>
        </a:xfrm>
      </p:grpSpPr>
      <p:sp>
        <p:nvSpPr>
          <p:cNvPr id="303" name="Google Shape;303;p4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pic>
        <p:nvPicPr>
          <p:cNvPr id="304" name="Google Shape;304;p48"/>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2"/>
        </a:solidFill>
      </p:bgPr>
    </p:bg>
    <p:spTree>
      <p:nvGrpSpPr>
        <p:cNvPr id="305" name="Shape 305"/>
        <p:cNvGrpSpPr/>
        <p:nvPr/>
      </p:nvGrpSpPr>
      <p:grpSpPr>
        <a:xfrm>
          <a:off x="0" y="0"/>
          <a:ext cx="0" cy="0"/>
          <a:chOff x="0" y="0"/>
          <a:chExt cx="0" cy="0"/>
        </a:xfrm>
      </p:grpSpPr>
      <p:sp>
        <p:nvSpPr>
          <p:cNvPr id="306" name="Google Shape;306;p4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pic>
        <p:nvPicPr>
          <p:cNvPr id="307" name="Google Shape;307;p49"/>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FFFFF"/>
        </a:solidFill>
      </p:bgPr>
    </p:bg>
    <p:spTree>
      <p:nvGrpSpPr>
        <p:cNvPr id="308" name="Shape 308"/>
        <p:cNvGrpSpPr/>
        <p:nvPr/>
      </p:nvGrpSpPr>
      <p:grpSpPr>
        <a:xfrm>
          <a:off x="0" y="0"/>
          <a:ext cx="0" cy="0"/>
          <a:chOff x="0" y="0"/>
          <a:chExt cx="0" cy="0"/>
        </a:xfrm>
      </p:grpSpPr>
      <p:sp>
        <p:nvSpPr>
          <p:cNvPr id="309" name="Google Shape;309;p5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rmAutofit/>
          </a:bodyPr>
          <a:lstStyle>
            <a:lvl1pPr indent="0" lvl="0"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6"/>
          <p:cNvSpPr txBox="1"/>
          <p:nvPr>
            <p:ph type="ctrTitle"/>
          </p:nvPr>
        </p:nvSpPr>
        <p:spPr>
          <a:xfrm>
            <a:off x="612600"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5" name="Google Shape;35;p6"/>
          <p:cNvSpPr txBox="1"/>
          <p:nvPr>
            <p:ph idx="1" type="subTitle"/>
          </p:nvPr>
        </p:nvSpPr>
        <p:spPr>
          <a:xfrm>
            <a:off x="612600"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pic>
        <p:nvPicPr>
          <p:cNvPr id="36" name="Google Shape;36;p6"/>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37" name="Google Shape;37;p6"/>
          <p:cNvSpPr txBox="1"/>
          <p:nvPr>
            <p:ph idx="2" type="subTitle"/>
          </p:nvPr>
        </p:nvSpPr>
        <p:spPr>
          <a:xfrm>
            <a:off x="618356"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 name="Google Shape;38;p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a:t>
            </a:r>
            <a:r>
              <a:rPr lang="en" sz="650">
                <a:solidFill>
                  <a:schemeClr val="dk1"/>
                </a:solidFill>
                <a:latin typeface="Open Sans SemiBold"/>
                <a:ea typeface="Open Sans SemiBold"/>
                <a:cs typeface="Open Sans SemiBold"/>
                <a:sym typeface="Open Sans SemiBold"/>
              </a:rPr>
              <a:t>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avy Top Banner 1 4">
  <p:cSld name="TITLE_ONLY_1_1_1_2_1">
    <p:bg>
      <p:bgPr>
        <a:solidFill>
          <a:schemeClr val="lt1"/>
        </a:solidFill>
      </p:bgPr>
    </p:bg>
    <p:spTree>
      <p:nvGrpSpPr>
        <p:cNvPr id="310" name="Shape 310"/>
        <p:cNvGrpSpPr/>
        <p:nvPr/>
      </p:nvGrpSpPr>
      <p:grpSpPr>
        <a:xfrm>
          <a:off x="0" y="0"/>
          <a:ext cx="0" cy="0"/>
          <a:chOff x="0" y="0"/>
          <a:chExt cx="0" cy="0"/>
        </a:xfrm>
      </p:grpSpPr>
      <p:sp>
        <p:nvSpPr>
          <p:cNvPr id="311" name="Google Shape;311;p51"/>
          <p:cNvSpPr txBox="1"/>
          <p:nvPr>
            <p:ph type="title"/>
          </p:nvPr>
        </p:nvSpPr>
        <p:spPr>
          <a:xfrm>
            <a:off x="612600" y="889425"/>
            <a:ext cx="6034800" cy="7194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51"/>
          <p:cNvSpPr/>
          <p:nvPr/>
        </p:nvSpPr>
        <p:spPr>
          <a:xfrm>
            <a:off x="150" y="0"/>
            <a:ext cx="9144000" cy="47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1"/>
          <p:cNvSpPr txBox="1"/>
          <p:nvPr>
            <p:ph idx="1" type="subTitle"/>
          </p:nvPr>
        </p:nvSpPr>
        <p:spPr>
          <a:xfrm>
            <a:off x="612600" y="127050"/>
            <a:ext cx="7954200" cy="216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000"/>
              <a:buNone/>
              <a:defRPr b="1" sz="1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 name="Google Shape;314;p5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CONFIDENTIAL - DO NOT SHARE</a:t>
            </a:r>
            <a:endParaRPr sz="650">
              <a:solidFill>
                <a:schemeClr val="dk1"/>
              </a:solidFill>
              <a:latin typeface="Open Sans SemiBold"/>
              <a:ea typeface="Open Sans SemiBold"/>
              <a:cs typeface="Open Sans SemiBold"/>
              <a:sym typeface="Open Sans SemiBold"/>
            </a:endParaRPr>
          </a:p>
        </p:txBody>
      </p:sp>
      <p:pic>
        <p:nvPicPr>
          <p:cNvPr id="315" name="Google Shape;315;p51"/>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316" name="Google Shape;316;p51"/>
          <p:cNvSpPr txBox="1"/>
          <p:nvPr>
            <p:ph idx="2" type="body"/>
          </p:nvPr>
        </p:nvSpPr>
        <p:spPr>
          <a:xfrm>
            <a:off x="612600" y="1856875"/>
            <a:ext cx="6034800" cy="2559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1"/>
              </a:buClr>
              <a:buSzPts val="1400"/>
              <a:buChar char="●"/>
              <a:defRPr sz="1400">
                <a:solidFill>
                  <a:schemeClr val="dk1"/>
                </a:solidFill>
              </a:defRPr>
            </a:lvl1pPr>
            <a:lvl2pPr indent="-292100" lvl="1" marL="914400" rtl="0">
              <a:spcBef>
                <a:spcPts val="1000"/>
              </a:spcBef>
              <a:spcAft>
                <a:spcPts val="0"/>
              </a:spcAft>
              <a:buClr>
                <a:schemeClr val="accent1"/>
              </a:buClr>
              <a:buSzPts val="1000"/>
              <a:buChar char="○"/>
              <a:defRPr sz="1000">
                <a:solidFill>
                  <a:schemeClr val="dk1"/>
                </a:solidFill>
              </a:defRPr>
            </a:lvl2pPr>
            <a:lvl3pPr indent="-292100" lvl="2" marL="1371600" rtl="0">
              <a:spcBef>
                <a:spcPts val="1000"/>
              </a:spcBef>
              <a:spcAft>
                <a:spcPts val="0"/>
              </a:spcAft>
              <a:buClr>
                <a:schemeClr val="accent1"/>
              </a:buClr>
              <a:buSzPts val="1000"/>
              <a:buChar char="■"/>
              <a:defRPr sz="1000">
                <a:solidFill>
                  <a:schemeClr val="dk1"/>
                </a:solidFill>
              </a:defRPr>
            </a:lvl3pPr>
            <a:lvl4pPr indent="-292100" lvl="3" marL="1828800" rtl="0">
              <a:spcBef>
                <a:spcPts val="1000"/>
              </a:spcBef>
              <a:spcAft>
                <a:spcPts val="0"/>
              </a:spcAft>
              <a:buClr>
                <a:schemeClr val="accent1"/>
              </a:buClr>
              <a:buSzPts val="1000"/>
              <a:buChar char="●"/>
              <a:defRPr sz="1000">
                <a:solidFill>
                  <a:schemeClr val="dk1"/>
                </a:solidFill>
              </a:defRPr>
            </a:lvl4pPr>
            <a:lvl5pPr indent="-292100" lvl="4" marL="2286000" rtl="0">
              <a:spcBef>
                <a:spcPts val="1000"/>
              </a:spcBef>
              <a:spcAft>
                <a:spcPts val="0"/>
              </a:spcAft>
              <a:buClr>
                <a:schemeClr val="accent1"/>
              </a:buClr>
              <a:buSzPts val="1000"/>
              <a:buChar char="○"/>
              <a:defRPr sz="1000">
                <a:solidFill>
                  <a:schemeClr val="dk1"/>
                </a:solidFill>
              </a:defRPr>
            </a:lvl5pPr>
            <a:lvl6pPr indent="-292100" lvl="5" marL="2743200" rtl="0">
              <a:spcBef>
                <a:spcPts val="1000"/>
              </a:spcBef>
              <a:spcAft>
                <a:spcPts val="0"/>
              </a:spcAft>
              <a:buClr>
                <a:schemeClr val="accent1"/>
              </a:buClr>
              <a:buSzPts val="1000"/>
              <a:buChar char="■"/>
              <a:defRPr sz="1000">
                <a:solidFill>
                  <a:schemeClr val="dk1"/>
                </a:solidFill>
              </a:defRPr>
            </a:lvl6pPr>
            <a:lvl7pPr indent="-292100" lvl="6" marL="3200400" rtl="0">
              <a:spcBef>
                <a:spcPts val="1000"/>
              </a:spcBef>
              <a:spcAft>
                <a:spcPts val="0"/>
              </a:spcAft>
              <a:buClr>
                <a:schemeClr val="accent1"/>
              </a:buClr>
              <a:buSzPts val="1000"/>
              <a:buChar char="●"/>
              <a:defRPr sz="1000">
                <a:solidFill>
                  <a:schemeClr val="dk1"/>
                </a:solidFill>
              </a:defRPr>
            </a:lvl7pPr>
            <a:lvl8pPr indent="-292100" lvl="7" marL="3657600" rtl="0">
              <a:spcBef>
                <a:spcPts val="1000"/>
              </a:spcBef>
              <a:spcAft>
                <a:spcPts val="0"/>
              </a:spcAft>
              <a:buClr>
                <a:schemeClr val="accent1"/>
              </a:buClr>
              <a:buSzPts val="1000"/>
              <a:buChar char="○"/>
              <a:defRPr sz="1000">
                <a:solidFill>
                  <a:schemeClr val="dk1"/>
                </a:solidFill>
              </a:defRPr>
            </a:lvl8pPr>
            <a:lvl9pPr indent="-292100" lvl="8" marL="4114800" rtl="0">
              <a:spcBef>
                <a:spcPts val="1000"/>
              </a:spcBef>
              <a:spcAft>
                <a:spcPts val="1000"/>
              </a:spcAft>
              <a:buClr>
                <a:schemeClr val="accent1"/>
              </a:buClr>
              <a:buSzPts val="1000"/>
              <a:buChar char="■"/>
              <a:defRPr sz="1000">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nes &amp; Shapes (Dark)">
  <p:cSld name="TITLE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53"/>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23" name="Google Shape;323;p53"/>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pic>
        <p:nvPicPr>
          <p:cNvPr id="324" name="Google Shape;324;p53"/>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325" name="Google Shape;325;p53"/>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sp>
        <p:nvSpPr>
          <p:cNvPr id="326" name="Google Shape;326;p5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Dark)">
  <p:cSld name="TITLE_ONLY_1_1_1_1">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54"/>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9" name="Google Shape;329;p5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330" name="Google Shape;330;p54"/>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
        <p:nvSpPr>
          <p:cNvPr id="331" name="Google Shape;331;p54"/>
          <p:cNvSpPr txBox="1"/>
          <p:nvPr>
            <p:ph idx="1" type="subTitle"/>
          </p:nvPr>
        </p:nvSpPr>
        <p:spPr>
          <a:xfrm>
            <a:off x="848700" y="1888100"/>
            <a:ext cx="1341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32" name="Google Shape;332;p54"/>
          <p:cNvSpPr txBox="1"/>
          <p:nvPr>
            <p:ph idx="2" type="subTitle"/>
          </p:nvPr>
        </p:nvSpPr>
        <p:spPr>
          <a:xfrm>
            <a:off x="848700" y="2457650"/>
            <a:ext cx="1341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333" name="Google Shape;333;p54"/>
          <p:cNvSpPr txBox="1"/>
          <p:nvPr>
            <p:ph idx="3" type="subTitle"/>
          </p:nvPr>
        </p:nvSpPr>
        <p:spPr>
          <a:xfrm>
            <a:off x="2883600" y="1888100"/>
            <a:ext cx="1341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34" name="Google Shape;334;p54"/>
          <p:cNvSpPr txBox="1"/>
          <p:nvPr>
            <p:ph idx="4" type="subTitle"/>
          </p:nvPr>
        </p:nvSpPr>
        <p:spPr>
          <a:xfrm>
            <a:off x="2883600" y="2457650"/>
            <a:ext cx="1341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335" name="Google Shape;335;p54"/>
          <p:cNvSpPr txBox="1"/>
          <p:nvPr>
            <p:ph idx="5" type="subTitle"/>
          </p:nvPr>
        </p:nvSpPr>
        <p:spPr>
          <a:xfrm>
            <a:off x="4918500" y="1888100"/>
            <a:ext cx="1341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36" name="Google Shape;336;p54"/>
          <p:cNvSpPr txBox="1"/>
          <p:nvPr>
            <p:ph idx="6" type="subTitle"/>
          </p:nvPr>
        </p:nvSpPr>
        <p:spPr>
          <a:xfrm>
            <a:off x="4918500" y="2457650"/>
            <a:ext cx="1341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337" name="Google Shape;337;p54"/>
          <p:cNvSpPr txBox="1"/>
          <p:nvPr>
            <p:ph idx="7" type="subTitle"/>
          </p:nvPr>
        </p:nvSpPr>
        <p:spPr>
          <a:xfrm>
            <a:off x="6953400" y="1888100"/>
            <a:ext cx="1341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38" name="Google Shape;338;p54"/>
          <p:cNvSpPr txBox="1"/>
          <p:nvPr>
            <p:ph idx="8" type="subTitle"/>
          </p:nvPr>
        </p:nvSpPr>
        <p:spPr>
          <a:xfrm>
            <a:off x="6953400" y="2457650"/>
            <a:ext cx="1341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Dark)">
  <p:cSld name="TITLE_1_1_1_1_1_1_1_1_1">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55"/>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341" name="Google Shape;341;p55"/>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42" name="Google Shape;342;p55"/>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nes &amp; Shapes" type="title">
  <p:cSld name="TITLE">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56"/>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500"/>
              <a:buFont typeface="Open Sans Light"/>
              <a:buNone/>
              <a:defRPr sz="45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45" name="Google Shape;345;p56"/>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2pPr>
            <a:lvl3pPr lvl="2"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3pPr>
            <a:lvl4pPr lvl="3"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4pPr>
            <a:lvl5pPr lvl="4"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5pPr>
            <a:lvl6pPr lvl="5"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6pPr>
            <a:lvl7pPr lvl="6"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7pPr>
            <a:lvl8pPr lvl="7"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8pPr>
            <a:lvl9pPr lvl="8"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9pPr>
          </a:lstStyle>
          <a:p/>
        </p:txBody>
      </p:sp>
      <p:sp>
        <p:nvSpPr>
          <p:cNvPr id="346" name="Google Shape;346;p56"/>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p:txBody>
      </p:sp>
      <p:pic>
        <p:nvPicPr>
          <p:cNvPr id="347" name="Google Shape;347;p56"/>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348" name="Google Shape;348;p5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hapes">
  <p:cSld name="TITLE_1_2">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57"/>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500"/>
              <a:buFont typeface="Open Sans Light"/>
              <a:buNone/>
              <a:defRPr sz="45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51" name="Google Shape;351;p57"/>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352" name="Google Shape;352;p57"/>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p:txBody>
      </p:sp>
      <p:pic>
        <p:nvPicPr>
          <p:cNvPr id="353" name="Google Shape;353;p57"/>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354" name="Google Shape;354;p5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hapes (Dark)">
  <p:cSld name="TITLE_1_2_1">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58"/>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57" name="Google Shape;357;p58"/>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358" name="Google Shape;358;p58"/>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pic>
        <p:nvPicPr>
          <p:cNvPr id="359" name="Google Shape;359;p58"/>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360" name="Google Shape;360;p5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p:cSld name="TITLE_1_1">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59"/>
          <p:cNvSpPr txBox="1"/>
          <p:nvPr>
            <p:ph type="ctrTitle"/>
          </p:nvPr>
        </p:nvSpPr>
        <p:spPr>
          <a:xfrm>
            <a:off x="612600"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63" name="Google Shape;363;p59"/>
          <p:cNvSpPr txBox="1"/>
          <p:nvPr>
            <p:ph idx="1" type="subTitle"/>
          </p:nvPr>
        </p:nvSpPr>
        <p:spPr>
          <a:xfrm>
            <a:off x="612600"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pic>
        <p:nvPicPr>
          <p:cNvPr id="364" name="Google Shape;364;p59"/>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365" name="Google Shape;365;p59"/>
          <p:cNvSpPr txBox="1"/>
          <p:nvPr>
            <p:ph idx="2" type="subTitle"/>
          </p:nvPr>
        </p:nvSpPr>
        <p:spPr>
          <a:xfrm>
            <a:off x="618356"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p:txBody>
      </p:sp>
      <p:sp>
        <p:nvSpPr>
          <p:cNvPr id="366" name="Google Shape;366;p5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Dark)">
  <p:cSld name="TITLE_1_1_1">
    <p:bg>
      <p:bgPr>
        <a:blipFill>
          <a:blip r:embed="rId2">
            <a:alphaModFix/>
          </a:blip>
          <a:stretch>
            <a:fillRect/>
          </a:stretch>
        </a:blipFill>
      </p:bgPr>
    </p:bg>
    <p:spTree>
      <p:nvGrpSpPr>
        <p:cNvPr id="367" name="Shape 367"/>
        <p:cNvGrpSpPr/>
        <p:nvPr/>
      </p:nvGrpSpPr>
      <p:grpSpPr>
        <a:xfrm>
          <a:off x="0" y="0"/>
          <a:ext cx="0" cy="0"/>
          <a:chOff x="0" y="0"/>
          <a:chExt cx="0" cy="0"/>
        </a:xfrm>
      </p:grpSpPr>
      <p:sp>
        <p:nvSpPr>
          <p:cNvPr id="368" name="Google Shape;368;p60"/>
          <p:cNvSpPr txBox="1"/>
          <p:nvPr>
            <p:ph type="ctrTitle"/>
          </p:nvPr>
        </p:nvSpPr>
        <p:spPr>
          <a:xfrm>
            <a:off x="612600"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69" name="Google Shape;369;p60"/>
          <p:cNvSpPr txBox="1"/>
          <p:nvPr>
            <p:ph idx="1" type="subTitle"/>
          </p:nvPr>
        </p:nvSpPr>
        <p:spPr>
          <a:xfrm>
            <a:off x="612600"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370" name="Google Shape;370;p60"/>
          <p:cNvSpPr txBox="1"/>
          <p:nvPr>
            <p:ph idx="2" type="subTitle"/>
          </p:nvPr>
        </p:nvSpPr>
        <p:spPr>
          <a:xfrm>
            <a:off x="618356"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pic>
        <p:nvPicPr>
          <p:cNvPr id="371" name="Google Shape;371;p60"/>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372" name="Google Shape;372;p60"/>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lobe">
  <p:cSld name="TITLE_1_1_1_2">
    <p:bg>
      <p:bgPr>
        <a:blipFill>
          <a:blip r:embed="rId2">
            <a:alphaModFix/>
          </a:blip>
          <a:stretch>
            <a:fillRect/>
          </a:stretch>
        </a:blipFill>
      </p:bgPr>
    </p:bg>
    <p:spTree>
      <p:nvGrpSpPr>
        <p:cNvPr id="373" name="Shape 373"/>
        <p:cNvGrpSpPr/>
        <p:nvPr/>
      </p:nvGrpSpPr>
      <p:grpSpPr>
        <a:xfrm>
          <a:off x="0" y="0"/>
          <a:ext cx="0" cy="0"/>
          <a:chOff x="0" y="0"/>
          <a:chExt cx="0" cy="0"/>
        </a:xfrm>
      </p:grpSpPr>
      <p:sp>
        <p:nvSpPr>
          <p:cNvPr id="374" name="Google Shape;374;p61"/>
          <p:cNvSpPr txBox="1"/>
          <p:nvPr>
            <p:ph type="ctrTitle"/>
          </p:nvPr>
        </p:nvSpPr>
        <p:spPr>
          <a:xfrm>
            <a:off x="612600"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75" name="Google Shape;375;p61"/>
          <p:cNvSpPr txBox="1"/>
          <p:nvPr>
            <p:ph idx="1" type="subTitle"/>
          </p:nvPr>
        </p:nvSpPr>
        <p:spPr>
          <a:xfrm>
            <a:off x="612600"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376" name="Google Shape;376;p61"/>
          <p:cNvSpPr txBox="1"/>
          <p:nvPr>
            <p:ph idx="2" type="subTitle"/>
          </p:nvPr>
        </p:nvSpPr>
        <p:spPr>
          <a:xfrm>
            <a:off x="618356"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p:txBody>
      </p:sp>
      <p:pic>
        <p:nvPicPr>
          <p:cNvPr id="377" name="Google Shape;377;p61"/>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378" name="Google Shape;378;p6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Dark)">
  <p:cSld name="TITLE_1_1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7"/>
          <p:cNvSpPr txBox="1"/>
          <p:nvPr>
            <p:ph type="ctrTitle"/>
          </p:nvPr>
        </p:nvSpPr>
        <p:spPr>
          <a:xfrm>
            <a:off x="612600"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41" name="Google Shape;41;p7"/>
          <p:cNvSpPr txBox="1"/>
          <p:nvPr>
            <p:ph idx="1" type="subTitle"/>
          </p:nvPr>
        </p:nvSpPr>
        <p:spPr>
          <a:xfrm>
            <a:off x="612600"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42" name="Google Shape;42;p7"/>
          <p:cNvSpPr txBox="1"/>
          <p:nvPr>
            <p:ph idx="2" type="subTitle"/>
          </p:nvPr>
        </p:nvSpPr>
        <p:spPr>
          <a:xfrm>
            <a:off x="618356"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pic>
        <p:nvPicPr>
          <p:cNvPr id="43" name="Google Shape;43;p7"/>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44" name="Google Shape;44;p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a:t>
            </a:r>
            <a:r>
              <a:rPr lang="en" sz="650">
                <a:solidFill>
                  <a:schemeClr val="lt1"/>
                </a:solidFill>
                <a:latin typeface="Open Sans SemiBold"/>
                <a:ea typeface="Open Sans SemiBold"/>
                <a:cs typeface="Open Sans SemiBold"/>
                <a:sym typeface="Open Sans SemiBold"/>
              </a:rPr>
              <a:t>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lobe 1">
  <p:cSld name="TITLE_1_1_1_2_1">
    <p:bg>
      <p:bgPr>
        <a:blipFill>
          <a:blip r:embed="rId2">
            <a:alphaModFix/>
          </a:blip>
          <a:stretch>
            <a:fillRect/>
          </a:stretch>
        </a:blipFill>
      </p:bgPr>
    </p:bg>
    <p:spTree>
      <p:nvGrpSpPr>
        <p:cNvPr id="379" name="Shape 379"/>
        <p:cNvGrpSpPr/>
        <p:nvPr/>
      </p:nvGrpSpPr>
      <p:grpSpPr>
        <a:xfrm>
          <a:off x="0" y="0"/>
          <a:ext cx="0" cy="0"/>
          <a:chOff x="0" y="0"/>
          <a:chExt cx="0" cy="0"/>
        </a:xfrm>
      </p:grpSpPr>
      <p:sp>
        <p:nvSpPr>
          <p:cNvPr id="380" name="Google Shape;380;p62"/>
          <p:cNvSpPr txBox="1"/>
          <p:nvPr>
            <p:ph type="ctrTitle"/>
          </p:nvPr>
        </p:nvSpPr>
        <p:spPr>
          <a:xfrm>
            <a:off x="612600"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81" name="Google Shape;381;p62"/>
          <p:cNvSpPr txBox="1"/>
          <p:nvPr>
            <p:ph idx="1" type="subTitle"/>
          </p:nvPr>
        </p:nvSpPr>
        <p:spPr>
          <a:xfrm>
            <a:off x="612600"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382" name="Google Shape;382;p62"/>
          <p:cNvSpPr txBox="1"/>
          <p:nvPr>
            <p:ph idx="2" type="subTitle"/>
          </p:nvPr>
        </p:nvSpPr>
        <p:spPr>
          <a:xfrm>
            <a:off x="618356"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pic>
        <p:nvPicPr>
          <p:cNvPr id="383" name="Google Shape;383;p62"/>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384" name="Google Shape;384;p6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2">
  <p:cSld name="TITLE_1_1_1_2_1_1">
    <p:bg>
      <p:bgPr>
        <a:blipFill>
          <a:blip r:embed="rId2">
            <a:alphaModFix/>
          </a:blip>
          <a:stretch>
            <a:fillRect/>
          </a:stretch>
        </a:blipFill>
      </p:bgPr>
    </p:bg>
    <p:spTree>
      <p:nvGrpSpPr>
        <p:cNvPr id="385" name="Shape 385"/>
        <p:cNvGrpSpPr/>
        <p:nvPr/>
      </p:nvGrpSpPr>
      <p:grpSpPr>
        <a:xfrm>
          <a:off x="0" y="0"/>
          <a:ext cx="0" cy="0"/>
          <a:chOff x="0" y="0"/>
          <a:chExt cx="0" cy="0"/>
        </a:xfrm>
      </p:grpSpPr>
      <p:pic>
        <p:nvPicPr>
          <p:cNvPr id="386" name="Google Shape;386;p63"/>
          <p:cNvPicPr preferRelativeResize="0"/>
          <p:nvPr/>
        </p:nvPicPr>
        <p:blipFill rotWithShape="1">
          <a:blip r:embed="rId3">
            <a:alphaModFix/>
          </a:blip>
          <a:srcRect b="-3420" l="0" r="0" t="3420"/>
          <a:stretch/>
        </p:blipFill>
        <p:spPr>
          <a:xfrm>
            <a:off x="4528650" y="627125"/>
            <a:ext cx="1438650" cy="273025"/>
          </a:xfrm>
          <a:prstGeom prst="rect">
            <a:avLst/>
          </a:prstGeom>
          <a:noFill/>
          <a:ln>
            <a:noFill/>
          </a:ln>
        </p:spPr>
      </p:pic>
      <p:sp>
        <p:nvSpPr>
          <p:cNvPr id="387" name="Google Shape;387;p63"/>
          <p:cNvSpPr txBox="1"/>
          <p:nvPr>
            <p:ph type="ctrTitle"/>
          </p:nvPr>
        </p:nvSpPr>
        <p:spPr>
          <a:xfrm>
            <a:off x="4521425"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388" name="Google Shape;388;p63"/>
          <p:cNvSpPr txBox="1"/>
          <p:nvPr>
            <p:ph idx="1" type="subTitle"/>
          </p:nvPr>
        </p:nvSpPr>
        <p:spPr>
          <a:xfrm>
            <a:off x="4521425"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389" name="Google Shape;389;p63"/>
          <p:cNvSpPr txBox="1"/>
          <p:nvPr>
            <p:ph idx="2" type="subTitle"/>
          </p:nvPr>
        </p:nvSpPr>
        <p:spPr>
          <a:xfrm>
            <a:off x="4527181"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lgn="l">
              <a:lnSpc>
                <a:spcPct val="115000"/>
              </a:lnSpc>
              <a:spcBef>
                <a:spcPts val="0"/>
              </a:spcBef>
              <a:spcAft>
                <a:spcPts val="0"/>
              </a:spcAft>
              <a:buClr>
                <a:schemeClr val="dk1"/>
              </a:buClr>
              <a:buSzPts val="1600"/>
              <a:buNone/>
              <a:defRPr sz="1600">
                <a:solidFill>
                  <a:schemeClr val="dk1"/>
                </a:solidFill>
              </a:defRPr>
            </a:lvl2pPr>
            <a:lvl3pPr lvl="2" algn="l">
              <a:lnSpc>
                <a:spcPct val="115000"/>
              </a:lnSpc>
              <a:spcBef>
                <a:spcPts val="0"/>
              </a:spcBef>
              <a:spcAft>
                <a:spcPts val="0"/>
              </a:spcAft>
              <a:buClr>
                <a:schemeClr val="dk1"/>
              </a:buClr>
              <a:buSzPts val="1600"/>
              <a:buNone/>
              <a:defRPr sz="1600">
                <a:solidFill>
                  <a:schemeClr val="dk1"/>
                </a:solidFill>
              </a:defRPr>
            </a:lvl3pPr>
            <a:lvl4pPr lvl="3" algn="l">
              <a:lnSpc>
                <a:spcPct val="115000"/>
              </a:lnSpc>
              <a:spcBef>
                <a:spcPts val="0"/>
              </a:spcBef>
              <a:spcAft>
                <a:spcPts val="0"/>
              </a:spcAft>
              <a:buClr>
                <a:schemeClr val="dk1"/>
              </a:buClr>
              <a:buSzPts val="1600"/>
              <a:buNone/>
              <a:defRPr sz="1600">
                <a:solidFill>
                  <a:schemeClr val="dk1"/>
                </a:solidFill>
              </a:defRPr>
            </a:lvl4pPr>
            <a:lvl5pPr lvl="4" algn="l">
              <a:lnSpc>
                <a:spcPct val="115000"/>
              </a:lnSpc>
              <a:spcBef>
                <a:spcPts val="0"/>
              </a:spcBef>
              <a:spcAft>
                <a:spcPts val="0"/>
              </a:spcAft>
              <a:buClr>
                <a:schemeClr val="dk1"/>
              </a:buClr>
              <a:buSzPts val="1600"/>
              <a:buNone/>
              <a:defRPr sz="1600">
                <a:solidFill>
                  <a:schemeClr val="dk1"/>
                </a:solidFill>
              </a:defRPr>
            </a:lvl5pPr>
            <a:lvl6pPr lvl="5" algn="l">
              <a:lnSpc>
                <a:spcPct val="115000"/>
              </a:lnSpc>
              <a:spcBef>
                <a:spcPts val="0"/>
              </a:spcBef>
              <a:spcAft>
                <a:spcPts val="0"/>
              </a:spcAft>
              <a:buClr>
                <a:schemeClr val="dk1"/>
              </a:buClr>
              <a:buSzPts val="1600"/>
              <a:buNone/>
              <a:defRPr sz="1600">
                <a:solidFill>
                  <a:schemeClr val="dk1"/>
                </a:solidFill>
              </a:defRPr>
            </a:lvl6pPr>
            <a:lvl7pPr lvl="6" algn="l">
              <a:lnSpc>
                <a:spcPct val="115000"/>
              </a:lnSpc>
              <a:spcBef>
                <a:spcPts val="0"/>
              </a:spcBef>
              <a:spcAft>
                <a:spcPts val="0"/>
              </a:spcAft>
              <a:buClr>
                <a:schemeClr val="dk1"/>
              </a:buClr>
              <a:buSzPts val="1600"/>
              <a:buNone/>
              <a:defRPr sz="1600">
                <a:solidFill>
                  <a:schemeClr val="dk1"/>
                </a:solidFill>
              </a:defRPr>
            </a:lvl7pPr>
            <a:lvl8pPr lvl="7" algn="l">
              <a:lnSpc>
                <a:spcPct val="115000"/>
              </a:lnSpc>
              <a:spcBef>
                <a:spcPts val="0"/>
              </a:spcBef>
              <a:spcAft>
                <a:spcPts val="0"/>
              </a:spcAft>
              <a:buClr>
                <a:schemeClr val="dk1"/>
              </a:buClr>
              <a:buSzPts val="1600"/>
              <a:buNone/>
              <a:defRPr sz="1600">
                <a:solidFill>
                  <a:schemeClr val="dk1"/>
                </a:solidFill>
              </a:defRPr>
            </a:lvl8pPr>
            <a:lvl9pPr lvl="8" algn="l">
              <a:lnSpc>
                <a:spcPct val="115000"/>
              </a:lnSpc>
              <a:spcBef>
                <a:spcPts val="0"/>
              </a:spcBef>
              <a:spcAft>
                <a:spcPts val="0"/>
              </a:spcAft>
              <a:buClr>
                <a:schemeClr val="dk1"/>
              </a:buClr>
              <a:buSzPts val="1600"/>
              <a:buNone/>
              <a:defRPr sz="1600">
                <a:solidFill>
                  <a:schemeClr val="dk1"/>
                </a:solidFill>
              </a:defRPr>
            </a:lvl9pPr>
          </a:lstStyle>
          <a:p/>
        </p:txBody>
      </p:sp>
      <p:sp>
        <p:nvSpPr>
          <p:cNvPr id="390" name="Google Shape;390;p6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2 (Dark)">
  <p:cSld name="TITLE_1_1_1_2_1_1_1">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64"/>
          <p:cNvSpPr txBox="1"/>
          <p:nvPr>
            <p:ph type="ctrTitle"/>
          </p:nvPr>
        </p:nvSpPr>
        <p:spPr>
          <a:xfrm>
            <a:off x="4521425" y="1292675"/>
            <a:ext cx="40113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393" name="Google Shape;393;p64"/>
          <p:cNvSpPr txBox="1"/>
          <p:nvPr>
            <p:ph idx="1" type="subTitle"/>
          </p:nvPr>
        </p:nvSpPr>
        <p:spPr>
          <a:xfrm>
            <a:off x="4521425" y="2800800"/>
            <a:ext cx="40113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394" name="Google Shape;394;p64"/>
          <p:cNvSpPr txBox="1"/>
          <p:nvPr>
            <p:ph idx="2" type="subTitle"/>
          </p:nvPr>
        </p:nvSpPr>
        <p:spPr>
          <a:xfrm>
            <a:off x="4527181" y="4203625"/>
            <a:ext cx="40113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pic>
        <p:nvPicPr>
          <p:cNvPr id="395" name="Google Shape;395;p64"/>
          <p:cNvPicPr preferRelativeResize="0"/>
          <p:nvPr/>
        </p:nvPicPr>
        <p:blipFill rotWithShape="1">
          <a:blip r:embed="rId3">
            <a:alphaModFix/>
          </a:blip>
          <a:srcRect b="-3409" l="0" r="0" t="3419"/>
          <a:stretch/>
        </p:blipFill>
        <p:spPr>
          <a:xfrm>
            <a:off x="4528650" y="627125"/>
            <a:ext cx="1438650" cy="273025"/>
          </a:xfrm>
          <a:prstGeom prst="rect">
            <a:avLst/>
          </a:prstGeom>
          <a:noFill/>
          <a:ln>
            <a:noFill/>
          </a:ln>
        </p:spPr>
      </p:pic>
      <p:sp>
        <p:nvSpPr>
          <p:cNvPr id="396" name="Google Shape;396;p6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p:cSld name="TITLE_1_1_1_1">
    <p:bg>
      <p:bgPr>
        <a:blipFill>
          <a:blip r:embed="rId2">
            <a:alphaModFix/>
          </a:blip>
          <a:stretch>
            <a:fillRect/>
          </a:stretch>
        </a:blipFill>
      </p:bgPr>
    </p:bg>
    <p:spTree>
      <p:nvGrpSpPr>
        <p:cNvPr id="397" name="Shape 397"/>
        <p:cNvGrpSpPr/>
        <p:nvPr/>
      </p:nvGrpSpPr>
      <p:grpSpPr>
        <a:xfrm>
          <a:off x="0" y="0"/>
          <a:ext cx="0" cy="0"/>
          <a:chOff x="0" y="0"/>
          <a:chExt cx="0" cy="0"/>
        </a:xfrm>
      </p:grpSpPr>
      <p:pic>
        <p:nvPicPr>
          <p:cNvPr id="398" name="Google Shape;398;p65"/>
          <p:cNvPicPr preferRelativeResize="0"/>
          <p:nvPr/>
        </p:nvPicPr>
        <p:blipFill rotWithShape="1">
          <a:blip r:embed="rId3">
            <a:alphaModFix/>
          </a:blip>
          <a:srcRect b="-3420" l="0" r="0" t="3420"/>
          <a:stretch/>
        </p:blipFill>
        <p:spPr>
          <a:xfrm>
            <a:off x="612600" y="4132943"/>
            <a:ext cx="2041075" cy="387350"/>
          </a:xfrm>
          <a:prstGeom prst="rect">
            <a:avLst/>
          </a:prstGeom>
          <a:noFill/>
          <a:ln>
            <a:noFill/>
          </a:ln>
        </p:spPr>
      </p:pic>
      <p:sp>
        <p:nvSpPr>
          <p:cNvPr id="399" name="Google Shape;399;p65"/>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400" name="Google Shape;400;p65"/>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p:txBody>
      </p:sp>
      <p:sp>
        <p:nvSpPr>
          <p:cNvPr id="401" name="Google Shape;401;p65"/>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Blue)">
  <p:cSld name="TITLE_1_1_1_1_1">
    <p:bg>
      <p:bgPr>
        <a:blipFill>
          <a:blip r:embed="rId2">
            <a:alphaModFix/>
          </a:blip>
          <a:stretch>
            <a:fillRect/>
          </a:stretch>
        </a:blipFill>
      </p:bgPr>
    </p:bg>
    <p:spTree>
      <p:nvGrpSpPr>
        <p:cNvPr id="402" name="Shape 402"/>
        <p:cNvGrpSpPr/>
        <p:nvPr/>
      </p:nvGrpSpPr>
      <p:grpSpPr>
        <a:xfrm>
          <a:off x="0" y="0"/>
          <a:ext cx="0" cy="0"/>
          <a:chOff x="0" y="0"/>
          <a:chExt cx="0" cy="0"/>
        </a:xfrm>
      </p:grpSpPr>
      <p:sp>
        <p:nvSpPr>
          <p:cNvPr id="403" name="Google Shape;403;p66"/>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404" name="Google Shape;404;p66"/>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pic>
        <p:nvPicPr>
          <p:cNvPr id="405" name="Google Shape;405;p66"/>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406" name="Google Shape;406;p66"/>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Dark)">
  <p:cSld name="TITLE_1_1_1_1_1_1">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67"/>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409" name="Google Shape;409;p67"/>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pic>
        <p:nvPicPr>
          <p:cNvPr id="410" name="Google Shape;410;p67"/>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411" name="Google Shape;411;p67"/>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Dark)" type="secHead">
  <p:cSld name="SECTION_HEADER">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68"/>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14" name="Google Shape;414;p6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415" name="Google Shape;415;p68"/>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Blue)">
  <p:cSld name="SECTION_HEADER_2">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69"/>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18" name="Google Shape;418;p6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419" name="Google Shape;419;p69"/>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Violet)">
  <p:cSld name="SECTION_HEADER_1">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70"/>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22" name="Google Shape;422;p70"/>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23" name="Google Shape;423;p70"/>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Mint)">
  <p:cSld name="SECTION_HEADER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71"/>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26" name="Google Shape;426;p7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27" name="Google Shape;427;p71"/>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lobe">
  <p:cSld name="TITLE_1_1_1_2">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8"/>
          <p:cNvSpPr txBox="1"/>
          <p:nvPr>
            <p:ph type="ctrTitle"/>
          </p:nvPr>
        </p:nvSpPr>
        <p:spPr>
          <a:xfrm>
            <a:off x="612600"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47" name="Google Shape;47;p8"/>
          <p:cNvSpPr txBox="1"/>
          <p:nvPr>
            <p:ph idx="1" type="subTitle"/>
          </p:nvPr>
        </p:nvSpPr>
        <p:spPr>
          <a:xfrm>
            <a:off x="612600"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48" name="Google Shape;48;p8"/>
          <p:cNvSpPr txBox="1"/>
          <p:nvPr>
            <p:ph idx="2" type="subTitle"/>
          </p:nvPr>
        </p:nvSpPr>
        <p:spPr>
          <a:xfrm>
            <a:off x="618356"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pic>
        <p:nvPicPr>
          <p:cNvPr id="49" name="Google Shape;49;p8"/>
          <p:cNvPicPr preferRelativeResize="0"/>
          <p:nvPr/>
        </p:nvPicPr>
        <p:blipFill rotWithShape="1">
          <a:blip r:embed="rId3">
            <a:alphaModFix/>
          </a:blip>
          <a:srcRect b="-3420" l="0" r="0" t="3420"/>
          <a:stretch/>
        </p:blipFill>
        <p:spPr>
          <a:xfrm>
            <a:off x="619825" y="627125"/>
            <a:ext cx="1438650" cy="273025"/>
          </a:xfrm>
          <a:prstGeom prst="rect">
            <a:avLst/>
          </a:prstGeom>
          <a:noFill/>
          <a:ln>
            <a:noFill/>
          </a:ln>
        </p:spPr>
      </p:pic>
      <p:sp>
        <p:nvSpPr>
          <p:cNvPr id="50" name="Google Shape;50;p8"/>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a:t>
            </a:r>
            <a:r>
              <a:rPr lang="en" sz="650">
                <a:solidFill>
                  <a:schemeClr val="dk1"/>
                </a:solidFill>
                <a:latin typeface="Open Sans SemiBold"/>
                <a:ea typeface="Open Sans SemiBold"/>
                <a:cs typeface="Open Sans SemiBold"/>
                <a:sym typeface="Open Sans SemiBold"/>
              </a:rPr>
              <a:t>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Lime)">
  <p:cSld name="SECTION_HEADER_1_1_1">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72"/>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30" name="Google Shape;430;p7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31" name="Google Shape;431;p72"/>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Dark)">
  <p:cSld name="SECTION_HEADER_1_1_1_1">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3"/>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34" name="Google Shape;434;p7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435" name="Google Shape;435;p73"/>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Violet)">
  <p:cSld name="SECTION_HEADER_1_1_1_1_1">
    <p:bg>
      <p:bgPr>
        <a:blipFill>
          <a:blip r:embed="rId2">
            <a:alphaModFix/>
          </a:blip>
          <a:stretch>
            <a:fillRect/>
          </a:stretch>
        </a:blipFill>
      </p:bgPr>
    </p:bg>
    <p:spTree>
      <p:nvGrpSpPr>
        <p:cNvPr id="436" name="Shape 436"/>
        <p:cNvGrpSpPr/>
        <p:nvPr/>
      </p:nvGrpSpPr>
      <p:grpSpPr>
        <a:xfrm>
          <a:off x="0" y="0"/>
          <a:ext cx="0" cy="0"/>
          <a:chOff x="0" y="0"/>
          <a:chExt cx="0" cy="0"/>
        </a:xfrm>
      </p:grpSpPr>
      <p:sp>
        <p:nvSpPr>
          <p:cNvPr id="437" name="Google Shape;437;p74"/>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2pPr>
            <a:lvl3pPr lvl="2"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3pPr>
            <a:lvl4pPr lvl="3"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4pPr>
            <a:lvl5pPr lvl="4"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5pPr>
            <a:lvl6pPr lvl="5"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6pPr>
            <a:lvl7pPr lvl="6"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7pPr>
            <a:lvl8pPr lvl="7"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8pPr>
            <a:lvl9pPr lvl="8"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9pPr>
          </a:lstStyle>
          <a:p/>
        </p:txBody>
      </p:sp>
      <p:sp>
        <p:nvSpPr>
          <p:cNvPr id="438" name="Google Shape;438;p7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39" name="Google Shape;439;p74"/>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nes (Mint)">
  <p:cSld name="SECTION_HEADER_1_1_1_1_1_1">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75"/>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800"/>
              <a:buFont typeface="Open Sans Light"/>
              <a:buNone/>
              <a:defRPr sz="3800">
                <a:latin typeface="Open Sans Light"/>
                <a:ea typeface="Open Sans Light"/>
                <a:cs typeface="Open Sans Light"/>
                <a:sym typeface="Open Sans Light"/>
              </a:defRPr>
            </a:lvl1pPr>
            <a:lvl2pPr lvl="1"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2pPr>
            <a:lvl3pPr lvl="2"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3pPr>
            <a:lvl4pPr lvl="3"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4pPr>
            <a:lvl5pPr lvl="4"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5pPr>
            <a:lvl6pPr lvl="5"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6pPr>
            <a:lvl7pPr lvl="6"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7pPr>
            <a:lvl8pPr lvl="7"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8pPr>
            <a:lvl9pPr lvl="8" algn="l">
              <a:lnSpc>
                <a:spcPct val="100000"/>
              </a:lnSpc>
              <a:spcBef>
                <a:spcPts val="0"/>
              </a:spcBef>
              <a:spcAft>
                <a:spcPts val="0"/>
              </a:spcAft>
              <a:buSzPts val="3600"/>
              <a:buFont typeface="Open Sans Light"/>
              <a:buNone/>
              <a:defRPr sz="3600">
                <a:latin typeface="Open Sans Light"/>
                <a:ea typeface="Open Sans Light"/>
                <a:cs typeface="Open Sans Light"/>
                <a:sym typeface="Open Sans Light"/>
              </a:defRPr>
            </a:lvl9pPr>
          </a:lstStyle>
          <a:p/>
        </p:txBody>
      </p:sp>
      <p:sp>
        <p:nvSpPr>
          <p:cNvPr id="442" name="Google Shape;442;p7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43" name="Google Shape;443;p75"/>
          <p:cNvPicPr preferRelativeResize="0"/>
          <p:nvPr/>
        </p:nvPicPr>
        <p:blipFill rotWithShape="1">
          <a:blip r:embed="rId3">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type="tx">
  <p:cSld name="TITLE_AND_BODY">
    <p:spTree>
      <p:nvGrpSpPr>
        <p:cNvPr id="444" name="Shape 444"/>
        <p:cNvGrpSpPr/>
        <p:nvPr/>
      </p:nvGrpSpPr>
      <p:grpSpPr>
        <a:xfrm>
          <a:off x="0" y="0"/>
          <a:ext cx="0" cy="0"/>
          <a:chOff x="0" y="0"/>
          <a:chExt cx="0" cy="0"/>
        </a:xfrm>
      </p:grpSpPr>
      <p:sp>
        <p:nvSpPr>
          <p:cNvPr id="445" name="Google Shape;445;p76"/>
          <p:cNvSpPr txBox="1"/>
          <p:nvPr>
            <p:ph type="title"/>
          </p:nvPr>
        </p:nvSpPr>
        <p:spPr>
          <a:xfrm>
            <a:off x="2176775" y="612925"/>
            <a:ext cx="4790400" cy="754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6" name="Google Shape;446;p76"/>
          <p:cNvSpPr txBox="1"/>
          <p:nvPr>
            <p:ph idx="1" type="subTitle"/>
          </p:nvPr>
        </p:nvSpPr>
        <p:spPr>
          <a:xfrm>
            <a:off x="2176775" y="1524325"/>
            <a:ext cx="4790400" cy="463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p:txBody>
      </p:sp>
      <p:sp>
        <p:nvSpPr>
          <p:cNvPr id="447" name="Google Shape;447;p7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48" name="Google Shape;448;p76"/>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9" name="Shape 449"/>
        <p:cNvGrpSpPr/>
        <p:nvPr/>
      </p:nvGrpSpPr>
      <p:grpSpPr>
        <a:xfrm>
          <a:off x="0" y="0"/>
          <a:ext cx="0" cy="0"/>
          <a:chOff x="0" y="0"/>
          <a:chExt cx="0" cy="0"/>
        </a:xfrm>
      </p:grpSpPr>
      <p:sp>
        <p:nvSpPr>
          <p:cNvPr id="450" name="Google Shape;450;p77"/>
          <p:cNvSpPr txBox="1"/>
          <p:nvPr>
            <p:ph type="title"/>
          </p:nvPr>
        </p:nvSpPr>
        <p:spPr>
          <a:xfrm>
            <a:off x="612600" y="612925"/>
            <a:ext cx="5621100" cy="754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1" name="Google Shape;451;p7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452" name="Google Shape;452;p77"/>
          <p:cNvPicPr preferRelativeResize="0"/>
          <p:nvPr/>
        </p:nvPicPr>
        <p:blipFill rotWithShape="1">
          <a:blip r:embed="rId2">
            <a:alphaModFix/>
          </a:blip>
          <a:srcRect b="10" l="0" r="0" t="0"/>
          <a:stretch/>
        </p:blipFill>
        <p:spPr>
          <a:xfrm>
            <a:off x="287600" y="4763627"/>
            <a:ext cx="759701" cy="144175"/>
          </a:xfrm>
          <a:prstGeom prst="rect">
            <a:avLst/>
          </a:prstGeom>
          <a:noFill/>
          <a:ln>
            <a:noFill/>
          </a:ln>
        </p:spPr>
      </p:pic>
      <p:sp>
        <p:nvSpPr>
          <p:cNvPr id="453" name="Google Shape;453;p77"/>
          <p:cNvSpPr txBox="1"/>
          <p:nvPr>
            <p:ph idx="1" type="body"/>
          </p:nvPr>
        </p:nvSpPr>
        <p:spPr>
          <a:xfrm>
            <a:off x="612600" y="1568200"/>
            <a:ext cx="5621100" cy="25590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Clr>
                <a:schemeClr val="accent1"/>
              </a:buClr>
              <a:buSzPts val="1400"/>
              <a:buChar char="●"/>
              <a:defRPr sz="1400">
                <a:solidFill>
                  <a:schemeClr val="dk1"/>
                </a:solidFill>
              </a:defRPr>
            </a:lvl1pPr>
            <a:lvl2pPr indent="-292100" lvl="1" marL="914400" algn="l">
              <a:lnSpc>
                <a:spcPct val="115000"/>
              </a:lnSpc>
              <a:spcBef>
                <a:spcPts val="1000"/>
              </a:spcBef>
              <a:spcAft>
                <a:spcPts val="0"/>
              </a:spcAft>
              <a:buClr>
                <a:schemeClr val="accent1"/>
              </a:buClr>
              <a:buSzPts val="1000"/>
              <a:buChar char="○"/>
              <a:defRPr sz="1000">
                <a:solidFill>
                  <a:schemeClr val="dk1"/>
                </a:solidFill>
              </a:defRPr>
            </a:lvl2pPr>
            <a:lvl3pPr indent="-292100" lvl="2" marL="1371600" algn="l">
              <a:lnSpc>
                <a:spcPct val="115000"/>
              </a:lnSpc>
              <a:spcBef>
                <a:spcPts val="1000"/>
              </a:spcBef>
              <a:spcAft>
                <a:spcPts val="0"/>
              </a:spcAft>
              <a:buClr>
                <a:schemeClr val="accent1"/>
              </a:buClr>
              <a:buSzPts val="1000"/>
              <a:buChar char="■"/>
              <a:defRPr sz="1000">
                <a:solidFill>
                  <a:schemeClr val="dk1"/>
                </a:solidFill>
              </a:defRPr>
            </a:lvl3pPr>
            <a:lvl4pPr indent="-292100" lvl="3" marL="1828800" algn="l">
              <a:lnSpc>
                <a:spcPct val="115000"/>
              </a:lnSpc>
              <a:spcBef>
                <a:spcPts val="1000"/>
              </a:spcBef>
              <a:spcAft>
                <a:spcPts val="0"/>
              </a:spcAft>
              <a:buClr>
                <a:schemeClr val="accent1"/>
              </a:buClr>
              <a:buSzPts val="1000"/>
              <a:buChar char="●"/>
              <a:defRPr sz="1000">
                <a:solidFill>
                  <a:schemeClr val="dk1"/>
                </a:solidFill>
              </a:defRPr>
            </a:lvl4pPr>
            <a:lvl5pPr indent="-292100" lvl="4" marL="2286000" algn="l">
              <a:lnSpc>
                <a:spcPct val="115000"/>
              </a:lnSpc>
              <a:spcBef>
                <a:spcPts val="1000"/>
              </a:spcBef>
              <a:spcAft>
                <a:spcPts val="0"/>
              </a:spcAft>
              <a:buClr>
                <a:schemeClr val="accent1"/>
              </a:buClr>
              <a:buSzPts val="1000"/>
              <a:buChar char="○"/>
              <a:defRPr sz="1000">
                <a:solidFill>
                  <a:schemeClr val="dk1"/>
                </a:solidFill>
              </a:defRPr>
            </a:lvl5pPr>
            <a:lvl6pPr indent="-292100" lvl="5" marL="2743200" algn="l">
              <a:lnSpc>
                <a:spcPct val="115000"/>
              </a:lnSpc>
              <a:spcBef>
                <a:spcPts val="1000"/>
              </a:spcBef>
              <a:spcAft>
                <a:spcPts val="0"/>
              </a:spcAft>
              <a:buClr>
                <a:schemeClr val="accent1"/>
              </a:buClr>
              <a:buSzPts val="1000"/>
              <a:buChar char="■"/>
              <a:defRPr sz="1000">
                <a:solidFill>
                  <a:schemeClr val="dk1"/>
                </a:solidFill>
              </a:defRPr>
            </a:lvl6pPr>
            <a:lvl7pPr indent="-292100" lvl="6" marL="3200400" algn="l">
              <a:lnSpc>
                <a:spcPct val="115000"/>
              </a:lnSpc>
              <a:spcBef>
                <a:spcPts val="1000"/>
              </a:spcBef>
              <a:spcAft>
                <a:spcPts val="0"/>
              </a:spcAft>
              <a:buClr>
                <a:schemeClr val="accent1"/>
              </a:buClr>
              <a:buSzPts val="1000"/>
              <a:buChar char="●"/>
              <a:defRPr sz="1000">
                <a:solidFill>
                  <a:schemeClr val="dk1"/>
                </a:solidFill>
              </a:defRPr>
            </a:lvl7pPr>
            <a:lvl8pPr indent="-292100" lvl="7" marL="3657600" algn="l">
              <a:lnSpc>
                <a:spcPct val="115000"/>
              </a:lnSpc>
              <a:spcBef>
                <a:spcPts val="1000"/>
              </a:spcBef>
              <a:spcAft>
                <a:spcPts val="0"/>
              </a:spcAft>
              <a:buClr>
                <a:schemeClr val="accent1"/>
              </a:buClr>
              <a:buSzPts val="1000"/>
              <a:buChar char="○"/>
              <a:defRPr sz="1000">
                <a:solidFill>
                  <a:schemeClr val="dk1"/>
                </a:solidFill>
              </a:defRPr>
            </a:lvl8pPr>
            <a:lvl9pPr indent="-292100" lvl="8" marL="4114800" algn="l">
              <a:lnSpc>
                <a:spcPct val="115000"/>
              </a:lnSpc>
              <a:spcBef>
                <a:spcPts val="1000"/>
              </a:spcBef>
              <a:spcAft>
                <a:spcPts val="1000"/>
              </a:spcAft>
              <a:buClr>
                <a:schemeClr val="accent1"/>
              </a:buClr>
              <a:buSzPts val="1000"/>
              <a:buChar char="■"/>
              <a:defRPr sz="1000">
                <a:solidFill>
                  <a:schemeClr val="dk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FFFFF"/>
        </a:solidFill>
      </p:bgPr>
    </p:bg>
    <p:spTree>
      <p:nvGrpSpPr>
        <p:cNvPr id="454" name="Shape 454"/>
        <p:cNvGrpSpPr/>
        <p:nvPr/>
      </p:nvGrpSpPr>
      <p:grpSpPr>
        <a:xfrm>
          <a:off x="0" y="0"/>
          <a:ext cx="0" cy="0"/>
          <a:chOff x="0" y="0"/>
          <a:chExt cx="0" cy="0"/>
        </a:xfrm>
      </p:grpSpPr>
      <p:sp>
        <p:nvSpPr>
          <p:cNvPr id="455" name="Google Shape;455;p7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rm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lobe 1">
  <p:cSld name="TITLE_1_1_1_2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9"/>
          <p:cNvSpPr txBox="1"/>
          <p:nvPr>
            <p:ph type="ctrTitle"/>
          </p:nvPr>
        </p:nvSpPr>
        <p:spPr>
          <a:xfrm>
            <a:off x="612600"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53" name="Google Shape;53;p9"/>
          <p:cNvSpPr txBox="1"/>
          <p:nvPr>
            <p:ph idx="1" type="subTitle"/>
          </p:nvPr>
        </p:nvSpPr>
        <p:spPr>
          <a:xfrm>
            <a:off x="612600"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54" name="Google Shape;54;p9"/>
          <p:cNvSpPr txBox="1"/>
          <p:nvPr>
            <p:ph idx="2" type="subTitle"/>
          </p:nvPr>
        </p:nvSpPr>
        <p:spPr>
          <a:xfrm>
            <a:off x="618356"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pic>
        <p:nvPicPr>
          <p:cNvPr id="55" name="Google Shape;55;p9"/>
          <p:cNvPicPr preferRelativeResize="0"/>
          <p:nvPr/>
        </p:nvPicPr>
        <p:blipFill rotWithShape="1">
          <a:blip r:embed="rId3">
            <a:alphaModFix/>
          </a:blip>
          <a:srcRect b="-3409" l="0" r="0" t="3419"/>
          <a:stretch/>
        </p:blipFill>
        <p:spPr>
          <a:xfrm>
            <a:off x="619825" y="627125"/>
            <a:ext cx="1438650" cy="273025"/>
          </a:xfrm>
          <a:prstGeom prst="rect">
            <a:avLst/>
          </a:prstGeom>
          <a:noFill/>
          <a:ln>
            <a:noFill/>
          </a:ln>
        </p:spPr>
      </p:pic>
      <p:sp>
        <p:nvSpPr>
          <p:cNvPr id="56" name="Google Shape;56;p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lt1"/>
                </a:solidFill>
                <a:latin typeface="Open Sans SemiBold"/>
                <a:ea typeface="Open Sans SemiBold"/>
                <a:cs typeface="Open Sans SemiBold"/>
                <a:sym typeface="Open Sans SemiBold"/>
              </a:rPr>
              <a:t>RESTRICTED.</a:t>
            </a:r>
            <a:r>
              <a:rPr lang="en" sz="650">
                <a:solidFill>
                  <a:schemeClr val="lt1"/>
                </a:solidFill>
                <a:latin typeface="Open Sans SemiBold"/>
                <a:ea typeface="Open Sans SemiBold"/>
                <a:cs typeface="Open Sans SemiBold"/>
                <a:sym typeface="Open Sans SemiBold"/>
              </a:rPr>
              <a:t> CONFIDENTIAL. </a:t>
            </a:r>
            <a:r>
              <a:rPr lang="en" sz="650">
                <a:solidFill>
                  <a:schemeClr val="lt1"/>
                </a:solidFill>
                <a:latin typeface="Open Sans SemiBold"/>
                <a:ea typeface="Open Sans SemiBold"/>
                <a:cs typeface="Open Sans SemiBold"/>
                <a:sym typeface="Open Sans SemiBold"/>
              </a:rPr>
              <a:t>DO NOT SHARE</a:t>
            </a:r>
            <a:endParaRPr sz="650">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llustration 2">
  <p:cSld name="TITLE_1_1_1_2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0"/>
          <p:cNvPicPr preferRelativeResize="0"/>
          <p:nvPr/>
        </p:nvPicPr>
        <p:blipFill rotWithShape="1">
          <a:blip r:embed="rId3">
            <a:alphaModFix/>
          </a:blip>
          <a:srcRect b="-3420" l="0" r="0" t="3420"/>
          <a:stretch/>
        </p:blipFill>
        <p:spPr>
          <a:xfrm>
            <a:off x="4528650" y="627125"/>
            <a:ext cx="1438650" cy="273025"/>
          </a:xfrm>
          <a:prstGeom prst="rect">
            <a:avLst/>
          </a:prstGeom>
          <a:noFill/>
          <a:ln>
            <a:noFill/>
          </a:ln>
        </p:spPr>
      </p:pic>
      <p:sp>
        <p:nvSpPr>
          <p:cNvPr id="59" name="Google Shape;59;p10"/>
          <p:cNvSpPr txBox="1"/>
          <p:nvPr>
            <p:ph type="ctrTitle"/>
          </p:nvPr>
        </p:nvSpPr>
        <p:spPr>
          <a:xfrm>
            <a:off x="4521425" y="1292675"/>
            <a:ext cx="4011300" cy="1239900"/>
          </a:xfrm>
          <a:prstGeom prst="rect">
            <a:avLst/>
          </a:prstGeom>
        </p:spPr>
        <p:txBody>
          <a:bodyPr anchorCtr="0" anchor="ctr" bIns="0" lIns="0" spcFirstLastPara="1" rIns="0" wrap="square" tIns="0">
            <a:noAutofit/>
          </a:bodyPr>
          <a:lstStyle>
            <a:lvl1pPr lvl="0" rt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rtl="0">
              <a:spcBef>
                <a:spcPts val="0"/>
              </a:spcBef>
              <a:spcAft>
                <a:spcPts val="0"/>
              </a:spcAft>
              <a:buSzPts val="5000"/>
              <a:buFont typeface="Open Sans Light"/>
              <a:buNone/>
              <a:defRPr sz="5000">
                <a:latin typeface="Open Sans Light"/>
                <a:ea typeface="Open Sans Light"/>
                <a:cs typeface="Open Sans Light"/>
                <a:sym typeface="Open Sans Light"/>
              </a:defRPr>
            </a:lvl2pPr>
            <a:lvl3pPr lvl="2" rtl="0">
              <a:spcBef>
                <a:spcPts val="0"/>
              </a:spcBef>
              <a:spcAft>
                <a:spcPts val="0"/>
              </a:spcAft>
              <a:buSzPts val="5000"/>
              <a:buFont typeface="Open Sans Light"/>
              <a:buNone/>
              <a:defRPr sz="5000">
                <a:latin typeface="Open Sans Light"/>
                <a:ea typeface="Open Sans Light"/>
                <a:cs typeface="Open Sans Light"/>
                <a:sym typeface="Open Sans Light"/>
              </a:defRPr>
            </a:lvl3pPr>
            <a:lvl4pPr lvl="3" rtl="0">
              <a:spcBef>
                <a:spcPts val="0"/>
              </a:spcBef>
              <a:spcAft>
                <a:spcPts val="0"/>
              </a:spcAft>
              <a:buSzPts val="5000"/>
              <a:buFont typeface="Open Sans Light"/>
              <a:buNone/>
              <a:defRPr sz="5000">
                <a:latin typeface="Open Sans Light"/>
                <a:ea typeface="Open Sans Light"/>
                <a:cs typeface="Open Sans Light"/>
                <a:sym typeface="Open Sans Light"/>
              </a:defRPr>
            </a:lvl4pPr>
            <a:lvl5pPr lvl="4" rtl="0">
              <a:spcBef>
                <a:spcPts val="0"/>
              </a:spcBef>
              <a:spcAft>
                <a:spcPts val="0"/>
              </a:spcAft>
              <a:buSzPts val="5000"/>
              <a:buFont typeface="Open Sans Light"/>
              <a:buNone/>
              <a:defRPr sz="5000">
                <a:latin typeface="Open Sans Light"/>
                <a:ea typeface="Open Sans Light"/>
                <a:cs typeface="Open Sans Light"/>
                <a:sym typeface="Open Sans Light"/>
              </a:defRPr>
            </a:lvl5pPr>
            <a:lvl6pPr lvl="5" rtl="0">
              <a:spcBef>
                <a:spcPts val="0"/>
              </a:spcBef>
              <a:spcAft>
                <a:spcPts val="0"/>
              </a:spcAft>
              <a:buSzPts val="5000"/>
              <a:buFont typeface="Open Sans Light"/>
              <a:buNone/>
              <a:defRPr sz="5000">
                <a:latin typeface="Open Sans Light"/>
                <a:ea typeface="Open Sans Light"/>
                <a:cs typeface="Open Sans Light"/>
                <a:sym typeface="Open Sans Light"/>
              </a:defRPr>
            </a:lvl6pPr>
            <a:lvl7pPr lvl="6" rtl="0">
              <a:spcBef>
                <a:spcPts val="0"/>
              </a:spcBef>
              <a:spcAft>
                <a:spcPts val="0"/>
              </a:spcAft>
              <a:buSzPts val="5000"/>
              <a:buFont typeface="Open Sans Light"/>
              <a:buNone/>
              <a:defRPr sz="5000">
                <a:latin typeface="Open Sans Light"/>
                <a:ea typeface="Open Sans Light"/>
                <a:cs typeface="Open Sans Light"/>
                <a:sym typeface="Open Sans Light"/>
              </a:defRPr>
            </a:lvl7pPr>
            <a:lvl8pPr lvl="7" rtl="0">
              <a:spcBef>
                <a:spcPts val="0"/>
              </a:spcBef>
              <a:spcAft>
                <a:spcPts val="0"/>
              </a:spcAft>
              <a:buSzPts val="5000"/>
              <a:buFont typeface="Open Sans Light"/>
              <a:buNone/>
              <a:defRPr sz="5000">
                <a:latin typeface="Open Sans Light"/>
                <a:ea typeface="Open Sans Light"/>
                <a:cs typeface="Open Sans Light"/>
                <a:sym typeface="Open Sans Light"/>
              </a:defRPr>
            </a:lvl8pPr>
            <a:lvl9pPr lvl="8" rtl="0">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60" name="Google Shape;60;p10"/>
          <p:cNvSpPr txBox="1"/>
          <p:nvPr>
            <p:ph idx="1" type="subTitle"/>
          </p:nvPr>
        </p:nvSpPr>
        <p:spPr>
          <a:xfrm>
            <a:off x="4521425" y="2800800"/>
            <a:ext cx="4011300" cy="647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rtl="0"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61" name="Google Shape;61;p10"/>
          <p:cNvSpPr txBox="1"/>
          <p:nvPr>
            <p:ph idx="2" type="subTitle"/>
          </p:nvPr>
        </p:nvSpPr>
        <p:spPr>
          <a:xfrm>
            <a:off x="4527181" y="4203625"/>
            <a:ext cx="4011300" cy="3138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2" name="Google Shape;62;p10"/>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50">
                <a:solidFill>
                  <a:schemeClr val="dk1"/>
                </a:solidFill>
                <a:latin typeface="Open Sans SemiBold"/>
                <a:ea typeface="Open Sans SemiBold"/>
                <a:cs typeface="Open Sans SemiBold"/>
                <a:sym typeface="Open Sans SemiBold"/>
              </a:rPr>
              <a:t>RESTRICTED.</a:t>
            </a:r>
            <a:r>
              <a:rPr lang="en" sz="650">
                <a:solidFill>
                  <a:schemeClr val="dk1"/>
                </a:solidFill>
                <a:latin typeface="Open Sans SemiBold"/>
                <a:ea typeface="Open Sans SemiBold"/>
                <a:cs typeface="Open Sans SemiBold"/>
                <a:sym typeface="Open Sans SemiBold"/>
              </a:rPr>
              <a:t> CONFIDENTIAL. </a:t>
            </a:r>
            <a:r>
              <a:rPr lang="en" sz="650">
                <a:solidFill>
                  <a:schemeClr val="dk1"/>
                </a:solidFill>
                <a:latin typeface="Open Sans SemiBold"/>
                <a:ea typeface="Open Sans SemiBold"/>
                <a:cs typeface="Open Sans SemiBold"/>
                <a:sym typeface="Open Sans SemiBold"/>
              </a:rPr>
              <a:t>DO NOT SHARE</a:t>
            </a:r>
            <a:endParaRPr sz="650">
              <a:solidFill>
                <a:schemeClr val="dk1"/>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7" Type="http://schemas.openxmlformats.org/officeDocument/2006/relationships/theme" Target="../theme/theme3.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2600" y="605125"/>
            <a:ext cx="7918800" cy="64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612600" y="1553875"/>
            <a:ext cx="7918800" cy="30150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7" name="Shape 317"/>
        <p:cNvGrpSpPr/>
        <p:nvPr/>
      </p:nvGrpSpPr>
      <p:grpSpPr>
        <a:xfrm>
          <a:off x="0" y="0"/>
          <a:ext cx="0" cy="0"/>
          <a:chOff x="0" y="0"/>
          <a:chExt cx="0" cy="0"/>
        </a:xfrm>
      </p:grpSpPr>
      <p:sp>
        <p:nvSpPr>
          <p:cNvPr id="318" name="Google Shape;318;p52"/>
          <p:cNvSpPr txBox="1"/>
          <p:nvPr>
            <p:ph type="title"/>
          </p:nvPr>
        </p:nvSpPr>
        <p:spPr>
          <a:xfrm>
            <a:off x="612600" y="605125"/>
            <a:ext cx="7918800" cy="649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800"/>
              <a:buFont typeface="Open Sans Light"/>
              <a:buNone/>
              <a:defRPr b="0" i="0" sz="2800" u="none" cap="none" strike="noStrike">
                <a:solidFill>
                  <a:schemeClr val="dk1"/>
                </a:solidFill>
                <a:latin typeface="Open Sans Light"/>
                <a:ea typeface="Open Sans Light"/>
                <a:cs typeface="Open Sans Light"/>
                <a:sym typeface="Open Sans Light"/>
              </a:defRPr>
            </a:lvl1pPr>
            <a:lvl2pPr lvl="1"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319" name="Google Shape;319;p52"/>
          <p:cNvSpPr txBox="1"/>
          <p:nvPr>
            <p:ph idx="1" type="body"/>
          </p:nvPr>
        </p:nvSpPr>
        <p:spPr>
          <a:xfrm>
            <a:off x="612600" y="1553875"/>
            <a:ext cx="7918800" cy="30150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320" name="Google Shape;32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63.png"/><Relationship Id="rId8"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 Id="rId3" Type="http://schemas.openxmlformats.org/officeDocument/2006/relationships/hyperlink" Target="https://www.benefitnews.com/news/social-media-has-reinvented-the-way-gen-z-finds-jobs" TargetMode="External"/><Relationship Id="rId4" Type="http://schemas.openxmlformats.org/officeDocument/2006/relationships/image" Target="../media/image67.png"/><Relationship Id="rId9" Type="http://schemas.openxmlformats.org/officeDocument/2006/relationships/image" Target="../media/image66.png"/><Relationship Id="rId5" Type="http://schemas.openxmlformats.org/officeDocument/2006/relationships/hyperlink" Target="https://workingnation.com/the-job-market-of-the-future-is-all-about-skills/" TargetMode="External"/><Relationship Id="rId6" Type="http://schemas.openxmlformats.org/officeDocument/2006/relationships/image" Target="../media/image62.png"/><Relationship Id="rId7" Type="http://schemas.openxmlformats.org/officeDocument/2006/relationships/image" Target="../media/image68.png"/><Relationship Id="rId8"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9"/>
          <p:cNvSpPr txBox="1"/>
          <p:nvPr>
            <p:ph type="ctrTitle"/>
          </p:nvPr>
        </p:nvSpPr>
        <p:spPr>
          <a:xfrm>
            <a:off x="642075" y="1769025"/>
            <a:ext cx="6879000" cy="90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5500"/>
              <a:buNone/>
            </a:pPr>
            <a:r>
              <a:rPr b="1" lang="en" sz="3600">
                <a:latin typeface="Open Sans"/>
                <a:ea typeface="Open Sans"/>
                <a:cs typeface="Open Sans"/>
                <a:sym typeface="Open Sans"/>
              </a:rPr>
              <a:t>Palestine Launchpad Program</a:t>
            </a:r>
            <a:endParaRPr b="1" sz="3600">
              <a:latin typeface="Open Sans"/>
              <a:ea typeface="Open Sans"/>
              <a:cs typeface="Open Sans"/>
              <a:sym typeface="Open Sans"/>
            </a:endParaRPr>
          </a:p>
          <a:p>
            <a:pPr indent="0" lvl="0" marL="0" rtl="0" algn="l">
              <a:spcBef>
                <a:spcPts val="0"/>
              </a:spcBef>
              <a:spcAft>
                <a:spcPts val="0"/>
              </a:spcAft>
              <a:buSzPts val="5500"/>
              <a:buNone/>
            </a:pPr>
            <a:r>
              <a:t/>
            </a:r>
            <a:endParaRPr b="1" sz="3600">
              <a:latin typeface="Open Sans"/>
              <a:ea typeface="Open Sans"/>
              <a:cs typeface="Open Sans"/>
              <a:sym typeface="Open Sans"/>
            </a:endParaRPr>
          </a:p>
          <a:p>
            <a:pPr indent="0" lvl="0" marL="0" rtl="0" algn="l">
              <a:spcBef>
                <a:spcPts val="0"/>
              </a:spcBef>
              <a:spcAft>
                <a:spcPts val="0"/>
              </a:spcAft>
              <a:buSzPts val="5500"/>
              <a:buNone/>
            </a:pPr>
            <a:r>
              <a:rPr lang="en" sz="3600"/>
              <a:t>Welcome !! </a:t>
            </a:r>
            <a:endParaRPr sz="3600"/>
          </a:p>
          <a:p>
            <a:pPr indent="0" lvl="0" marL="0" rtl="0" algn="l">
              <a:lnSpc>
                <a:spcPct val="100000"/>
              </a:lnSpc>
              <a:spcBef>
                <a:spcPts val="0"/>
              </a:spcBef>
              <a:spcAft>
                <a:spcPts val="0"/>
              </a:spcAft>
              <a:buSzPts val="5500"/>
              <a:buNone/>
            </a:pPr>
            <a:r>
              <a:t/>
            </a:r>
            <a:endParaRPr/>
          </a:p>
        </p:txBody>
      </p:sp>
      <p:sp>
        <p:nvSpPr>
          <p:cNvPr id="461" name="Google Shape;461;p79"/>
          <p:cNvSpPr txBox="1"/>
          <p:nvPr/>
        </p:nvSpPr>
        <p:spPr>
          <a:xfrm>
            <a:off x="642075" y="3224750"/>
            <a:ext cx="47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Open Sans Light"/>
                <a:ea typeface="Open Sans Light"/>
                <a:cs typeface="Open Sans Light"/>
                <a:sym typeface="Open Sans Light"/>
              </a:rPr>
              <a:t>Rasha Daghlass</a:t>
            </a:r>
            <a:r>
              <a:rPr lang="en" sz="1600">
                <a:solidFill>
                  <a:schemeClr val="lt1"/>
                </a:solidFill>
                <a:latin typeface="Open Sans Light"/>
                <a:ea typeface="Open Sans Light"/>
                <a:cs typeface="Open Sans Light"/>
                <a:sym typeface="Open Sans Light"/>
              </a:rPr>
              <a:t> </a:t>
            </a:r>
            <a:endParaRPr sz="1600">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8"/>
          <p:cNvSpPr/>
          <p:nvPr/>
        </p:nvSpPr>
        <p:spPr>
          <a:xfrm>
            <a:off x="1954225" y="1993350"/>
            <a:ext cx="237300" cy="234900"/>
          </a:xfrm>
          <a:prstGeom prst="ellipse">
            <a:avLst/>
          </a:pr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99" u="none" cap="none" strike="noStrike">
              <a:solidFill>
                <a:srgbClr val="000000"/>
              </a:solidFill>
              <a:latin typeface="Lato Light"/>
              <a:ea typeface="Lato Light"/>
              <a:cs typeface="Lato Light"/>
              <a:sym typeface="Lato Light"/>
            </a:endParaRPr>
          </a:p>
        </p:txBody>
      </p:sp>
      <p:sp>
        <p:nvSpPr>
          <p:cNvPr id="557" name="Google Shape;557;p88"/>
          <p:cNvSpPr/>
          <p:nvPr/>
        </p:nvSpPr>
        <p:spPr>
          <a:xfrm>
            <a:off x="5351000" y="1993400"/>
            <a:ext cx="237300" cy="234900"/>
          </a:xfrm>
          <a:prstGeom prst="ellipse">
            <a:avLst/>
          </a:pr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99" u="none" cap="none" strike="noStrike">
              <a:solidFill>
                <a:srgbClr val="000000"/>
              </a:solidFill>
              <a:latin typeface="Lato Light"/>
              <a:ea typeface="Lato Light"/>
              <a:cs typeface="Lato Light"/>
              <a:sym typeface="Lato Light"/>
            </a:endParaRPr>
          </a:p>
        </p:txBody>
      </p:sp>
      <p:sp>
        <p:nvSpPr>
          <p:cNvPr id="558" name="Google Shape;558;p88"/>
          <p:cNvSpPr/>
          <p:nvPr/>
        </p:nvSpPr>
        <p:spPr>
          <a:xfrm>
            <a:off x="3652625" y="2636579"/>
            <a:ext cx="237300" cy="234900"/>
          </a:xfrm>
          <a:prstGeom prst="ellipse">
            <a:avLst/>
          </a:pr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99" u="none" cap="none" strike="noStrike">
              <a:solidFill>
                <a:schemeClr val="lt1"/>
              </a:solidFill>
              <a:latin typeface="Lato Light"/>
              <a:ea typeface="Lato Light"/>
              <a:cs typeface="Lato Light"/>
              <a:sym typeface="Lato Light"/>
            </a:endParaRPr>
          </a:p>
        </p:txBody>
      </p:sp>
      <p:sp>
        <p:nvSpPr>
          <p:cNvPr id="559" name="Google Shape;559;p88"/>
          <p:cNvSpPr/>
          <p:nvPr/>
        </p:nvSpPr>
        <p:spPr>
          <a:xfrm>
            <a:off x="7049400" y="2636580"/>
            <a:ext cx="237300" cy="234900"/>
          </a:xfrm>
          <a:prstGeom prst="ellipse">
            <a:avLst/>
          </a:pr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99" u="none" cap="none" strike="noStrike">
              <a:solidFill>
                <a:schemeClr val="lt1"/>
              </a:solidFill>
              <a:latin typeface="Lato Light"/>
              <a:ea typeface="Lato Light"/>
              <a:cs typeface="Lato Light"/>
              <a:sym typeface="Lato Light"/>
            </a:endParaRPr>
          </a:p>
        </p:txBody>
      </p:sp>
      <p:cxnSp>
        <p:nvCxnSpPr>
          <p:cNvPr id="560" name="Google Shape;560;p88"/>
          <p:cNvCxnSpPr/>
          <p:nvPr/>
        </p:nvCxnSpPr>
        <p:spPr>
          <a:xfrm>
            <a:off x="2197078" y="2206826"/>
            <a:ext cx="1455900" cy="554100"/>
          </a:xfrm>
          <a:prstGeom prst="straightConnector1">
            <a:avLst/>
          </a:prstGeom>
          <a:noFill/>
          <a:ln cap="flat" cmpd="sng" w="38100">
            <a:solidFill>
              <a:srgbClr val="D8D8D8"/>
            </a:solidFill>
            <a:prstDash val="solid"/>
            <a:miter lim="400000"/>
            <a:headEnd len="sm" w="sm" type="none"/>
            <a:tailEnd len="sm" w="sm" type="none"/>
          </a:ln>
        </p:spPr>
      </p:cxnSp>
      <p:cxnSp>
        <p:nvCxnSpPr>
          <p:cNvPr id="561" name="Google Shape;561;p88"/>
          <p:cNvCxnSpPr/>
          <p:nvPr/>
        </p:nvCxnSpPr>
        <p:spPr>
          <a:xfrm flipH="1" rot="10800000">
            <a:off x="3895470" y="2206944"/>
            <a:ext cx="1455900" cy="554100"/>
          </a:xfrm>
          <a:prstGeom prst="straightConnector1">
            <a:avLst/>
          </a:prstGeom>
          <a:noFill/>
          <a:ln cap="flat" cmpd="sng" w="38100">
            <a:solidFill>
              <a:srgbClr val="D8D8D8"/>
            </a:solidFill>
            <a:prstDash val="solid"/>
            <a:miter lim="400000"/>
            <a:headEnd len="sm" w="sm" type="none"/>
            <a:tailEnd len="sm" w="sm" type="none"/>
          </a:ln>
        </p:spPr>
      </p:cxnSp>
      <p:cxnSp>
        <p:nvCxnSpPr>
          <p:cNvPr id="562" name="Google Shape;562;p88"/>
          <p:cNvCxnSpPr/>
          <p:nvPr/>
        </p:nvCxnSpPr>
        <p:spPr>
          <a:xfrm>
            <a:off x="5593864" y="2206826"/>
            <a:ext cx="1455900" cy="554100"/>
          </a:xfrm>
          <a:prstGeom prst="straightConnector1">
            <a:avLst/>
          </a:prstGeom>
          <a:noFill/>
          <a:ln cap="flat" cmpd="sng" w="38100">
            <a:solidFill>
              <a:srgbClr val="D8D8D8"/>
            </a:solidFill>
            <a:prstDash val="solid"/>
            <a:miter lim="400000"/>
            <a:headEnd len="sm" w="sm" type="none"/>
            <a:tailEnd len="sm" w="sm" type="none"/>
          </a:ln>
        </p:spPr>
      </p:cxnSp>
      <p:sp>
        <p:nvSpPr>
          <p:cNvPr id="563" name="Google Shape;563;p88"/>
          <p:cNvSpPr txBox="1"/>
          <p:nvPr/>
        </p:nvSpPr>
        <p:spPr>
          <a:xfrm>
            <a:off x="595622" y="2246391"/>
            <a:ext cx="2180400" cy="715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2800"/>
              <a:buFont typeface="Open Sans Light"/>
              <a:buNone/>
            </a:pPr>
            <a:r>
              <a:rPr lang="en" sz="1200">
                <a:solidFill>
                  <a:schemeClr val="lt1"/>
                </a:solidFill>
                <a:latin typeface="Open Sans Light"/>
                <a:ea typeface="Open Sans Light"/>
                <a:cs typeface="Open Sans Light"/>
                <a:sym typeface="Open Sans Light"/>
              </a:rPr>
              <a:t>Current Industries &amp; in-demand skills</a:t>
            </a:r>
            <a:endParaRPr/>
          </a:p>
        </p:txBody>
      </p:sp>
      <p:sp>
        <p:nvSpPr>
          <p:cNvPr id="564" name="Google Shape;564;p88"/>
          <p:cNvSpPr txBox="1"/>
          <p:nvPr/>
        </p:nvSpPr>
        <p:spPr>
          <a:xfrm>
            <a:off x="2871873" y="3051948"/>
            <a:ext cx="1798500" cy="301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lt1"/>
                </a:solidFill>
                <a:latin typeface="Open Sans Light"/>
                <a:ea typeface="Open Sans Light"/>
                <a:cs typeface="Open Sans Light"/>
                <a:sym typeface="Open Sans Light"/>
              </a:rPr>
              <a:t>Stay Updated to Align Your Skills with Market Need</a:t>
            </a:r>
            <a:endParaRPr/>
          </a:p>
        </p:txBody>
      </p:sp>
      <p:sp>
        <p:nvSpPr>
          <p:cNvPr id="565" name="Google Shape;565;p88"/>
          <p:cNvSpPr txBox="1"/>
          <p:nvPr/>
        </p:nvSpPr>
        <p:spPr>
          <a:xfrm>
            <a:off x="4777631" y="2604045"/>
            <a:ext cx="1798500" cy="301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lt1"/>
                </a:solidFill>
                <a:latin typeface="Open Sans Light"/>
                <a:ea typeface="Open Sans Light"/>
                <a:cs typeface="Open Sans Light"/>
                <a:sym typeface="Open Sans Light"/>
              </a:rPr>
              <a:t>Adaptability</a:t>
            </a:r>
            <a:endParaRPr/>
          </a:p>
        </p:txBody>
      </p:sp>
      <p:sp>
        <p:nvSpPr>
          <p:cNvPr id="566" name="Google Shape;566;p88"/>
          <p:cNvSpPr txBox="1"/>
          <p:nvPr/>
        </p:nvSpPr>
        <p:spPr>
          <a:xfrm>
            <a:off x="6318133" y="3030064"/>
            <a:ext cx="1798500" cy="301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2800"/>
              <a:buFont typeface="Open Sans Light"/>
              <a:buNone/>
            </a:pPr>
            <a:r>
              <a:rPr b="0" i="0" lang="en" sz="1200" u="none" cap="none" strike="noStrike">
                <a:solidFill>
                  <a:schemeClr val="lt1"/>
                </a:solidFill>
                <a:latin typeface="Open Sans Light"/>
                <a:ea typeface="Open Sans Light"/>
                <a:cs typeface="Open Sans Light"/>
                <a:sym typeface="Open Sans Light"/>
              </a:rPr>
              <a:t>Establish Your Online Presence</a:t>
            </a:r>
            <a:endParaRPr/>
          </a:p>
        </p:txBody>
      </p:sp>
      <p:sp>
        <p:nvSpPr>
          <p:cNvPr id="567" name="Google Shape;567;p88"/>
          <p:cNvSpPr txBox="1"/>
          <p:nvPr>
            <p:ph type="title"/>
          </p:nvPr>
        </p:nvSpPr>
        <p:spPr>
          <a:xfrm>
            <a:off x="688800" y="317538"/>
            <a:ext cx="79188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900"/>
              <a:t>D. </a:t>
            </a:r>
            <a:r>
              <a:rPr lang="en" sz="2900"/>
              <a:t> Exploring &amp; understanding Career Options</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765000" y="1155738"/>
            <a:ext cx="79188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200"/>
              <a:t>How to relate to </a:t>
            </a:r>
            <a:r>
              <a:rPr lang="en" sz="2200"/>
              <a:t>Current industries &amp; find the right job?</a:t>
            </a:r>
            <a:r>
              <a:rPr lang="en" sz="1700"/>
              <a:t> </a:t>
            </a:r>
            <a:endParaRPr sz="1700"/>
          </a:p>
        </p:txBody>
      </p:sp>
      <p:sp>
        <p:nvSpPr>
          <p:cNvPr id="573" name="Google Shape;573;p89"/>
          <p:cNvSpPr/>
          <p:nvPr/>
        </p:nvSpPr>
        <p:spPr>
          <a:xfrm>
            <a:off x="2592233" y="2080870"/>
            <a:ext cx="1991100" cy="1001400"/>
          </a:xfrm>
          <a:prstGeom prst="chevron">
            <a:avLst>
              <a:gd fmla="val 23068" name="adj"/>
            </a:avLst>
          </a:prstGeom>
          <a:solidFill>
            <a:srgbClr val="7F83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319">
                <a:solidFill>
                  <a:srgbClr val="FFFFFF"/>
                </a:solidFill>
                <a:latin typeface="Open Sans"/>
                <a:ea typeface="Open Sans"/>
                <a:cs typeface="Open Sans"/>
                <a:sym typeface="Open Sans"/>
              </a:rPr>
              <a:t>Identify different industries that you can work in </a:t>
            </a:r>
            <a:endParaRPr b="0" i="0" sz="1319" u="none" cap="none" strike="noStrike">
              <a:solidFill>
                <a:srgbClr val="FFFFFF"/>
              </a:solidFill>
              <a:latin typeface="Open Sans"/>
              <a:ea typeface="Open Sans"/>
              <a:cs typeface="Open Sans"/>
              <a:sym typeface="Open Sans"/>
            </a:endParaRPr>
          </a:p>
        </p:txBody>
      </p:sp>
      <p:sp>
        <p:nvSpPr>
          <p:cNvPr id="574" name="Google Shape;574;p89"/>
          <p:cNvSpPr/>
          <p:nvPr/>
        </p:nvSpPr>
        <p:spPr>
          <a:xfrm>
            <a:off x="4571867" y="2080870"/>
            <a:ext cx="1991100" cy="1001400"/>
          </a:xfrm>
          <a:prstGeom prst="chevron">
            <a:avLst>
              <a:gd fmla="val 23068" name="adj"/>
            </a:avLst>
          </a:prstGeom>
          <a:solidFill>
            <a:srgbClr val="7F83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319">
                <a:solidFill>
                  <a:srgbClr val="FFFFFF"/>
                </a:solidFill>
                <a:latin typeface="Open Sans"/>
                <a:ea typeface="Open Sans"/>
                <a:cs typeface="Open Sans"/>
                <a:sym typeface="Open Sans"/>
              </a:rPr>
              <a:t>Check different market leaders in those industries </a:t>
            </a:r>
            <a:endParaRPr b="0" i="0" sz="1319" u="none" cap="none" strike="noStrike">
              <a:solidFill>
                <a:srgbClr val="FFFFFF"/>
              </a:solidFill>
              <a:latin typeface="Open Sans"/>
              <a:ea typeface="Open Sans"/>
              <a:cs typeface="Open Sans"/>
              <a:sym typeface="Open Sans"/>
            </a:endParaRPr>
          </a:p>
        </p:txBody>
      </p:sp>
      <p:sp>
        <p:nvSpPr>
          <p:cNvPr id="575" name="Google Shape;575;p89"/>
          <p:cNvSpPr/>
          <p:nvPr/>
        </p:nvSpPr>
        <p:spPr>
          <a:xfrm>
            <a:off x="6551500" y="2080870"/>
            <a:ext cx="1991100" cy="1001400"/>
          </a:xfrm>
          <a:prstGeom prst="chevron">
            <a:avLst>
              <a:gd fmla="val 23068" name="adj"/>
            </a:avLst>
          </a:prstGeom>
          <a:solidFill>
            <a:srgbClr val="7F83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319">
                <a:solidFill>
                  <a:srgbClr val="FFFFFF"/>
                </a:solidFill>
                <a:latin typeface="Open Sans"/>
                <a:ea typeface="Open Sans"/>
                <a:cs typeface="Open Sans"/>
                <a:sym typeface="Open Sans"/>
              </a:rPr>
              <a:t>Identify skills (Hard skills &amp; soft skills) needed within those market leaders</a:t>
            </a:r>
            <a:endParaRPr b="0" i="0" sz="1319" u="none" cap="none" strike="noStrike">
              <a:solidFill>
                <a:srgbClr val="FFFFFF"/>
              </a:solidFill>
              <a:latin typeface="Open Sans"/>
              <a:ea typeface="Open Sans"/>
              <a:cs typeface="Open Sans"/>
              <a:sym typeface="Open Sans"/>
            </a:endParaRPr>
          </a:p>
        </p:txBody>
      </p:sp>
      <p:sp>
        <p:nvSpPr>
          <p:cNvPr id="576" name="Google Shape;576;p89"/>
          <p:cNvSpPr/>
          <p:nvPr/>
        </p:nvSpPr>
        <p:spPr>
          <a:xfrm>
            <a:off x="612600" y="2080870"/>
            <a:ext cx="1991100" cy="1001400"/>
          </a:xfrm>
          <a:prstGeom prst="chevron">
            <a:avLst>
              <a:gd fmla="val 23068" name="adj"/>
            </a:avLst>
          </a:prstGeom>
          <a:solidFill>
            <a:srgbClr val="7F83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319">
                <a:solidFill>
                  <a:srgbClr val="FFFFFF"/>
                </a:solidFill>
                <a:latin typeface="Open Sans"/>
                <a:ea typeface="Open Sans"/>
                <a:cs typeface="Open Sans"/>
                <a:sym typeface="Open Sans"/>
              </a:rPr>
              <a:t>Map out different jobs that align with your skills </a:t>
            </a:r>
            <a:endParaRPr/>
          </a:p>
        </p:txBody>
      </p:sp>
      <p:sp>
        <p:nvSpPr>
          <p:cNvPr id="577" name="Google Shape;577;p89"/>
          <p:cNvSpPr txBox="1"/>
          <p:nvPr>
            <p:ph type="title"/>
          </p:nvPr>
        </p:nvSpPr>
        <p:spPr>
          <a:xfrm>
            <a:off x="688800" y="317538"/>
            <a:ext cx="79188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900"/>
              <a:t>D</a:t>
            </a:r>
            <a:r>
              <a:rPr lang="en" sz="2900"/>
              <a:t>.  Exploring &amp; understanding Career Options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0"/>
          <p:cNvSpPr txBox="1"/>
          <p:nvPr>
            <p:ph type="title"/>
          </p:nvPr>
        </p:nvSpPr>
        <p:spPr>
          <a:xfrm>
            <a:off x="525200" y="536650"/>
            <a:ext cx="25497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900">
                <a:latin typeface="Open Sans"/>
                <a:ea typeface="Open Sans"/>
                <a:cs typeface="Open Sans"/>
                <a:sym typeface="Open Sans"/>
              </a:rPr>
              <a:t>Action Plan &amp; next steps</a:t>
            </a:r>
            <a:endParaRPr b="1" sz="2400">
              <a:latin typeface="Open Sans"/>
              <a:ea typeface="Open Sans"/>
              <a:cs typeface="Open Sans"/>
              <a:sym typeface="Open Sans"/>
            </a:endParaRPr>
          </a:p>
        </p:txBody>
      </p:sp>
      <p:grpSp>
        <p:nvGrpSpPr>
          <p:cNvPr id="583" name="Google Shape;583;p90"/>
          <p:cNvGrpSpPr/>
          <p:nvPr/>
        </p:nvGrpSpPr>
        <p:grpSpPr>
          <a:xfrm>
            <a:off x="410854" y="1992545"/>
            <a:ext cx="2058895" cy="1725449"/>
            <a:chOff x="1504847" y="3913729"/>
            <a:chExt cx="11540890" cy="8327457"/>
          </a:xfrm>
        </p:grpSpPr>
        <p:sp>
          <p:nvSpPr>
            <p:cNvPr id="584" name="Google Shape;584;p90"/>
            <p:cNvSpPr/>
            <p:nvPr/>
          </p:nvSpPr>
          <p:spPr>
            <a:xfrm>
              <a:off x="2389228" y="11159057"/>
              <a:ext cx="2471869" cy="373528"/>
            </a:xfrm>
            <a:custGeom>
              <a:rect b="b" l="l" r="r" t="t"/>
              <a:pathLst>
                <a:path extrusionOk="0" h="298" w="1983">
                  <a:moveTo>
                    <a:pt x="1982" y="148"/>
                  </a:moveTo>
                  <a:lnTo>
                    <a:pt x="1982" y="148"/>
                  </a:lnTo>
                  <a:cubicBezTo>
                    <a:pt x="1982" y="230"/>
                    <a:pt x="1539" y="297"/>
                    <a:pt x="991" y="297"/>
                  </a:cubicBezTo>
                  <a:lnTo>
                    <a:pt x="991" y="297"/>
                  </a:lnTo>
                  <a:cubicBezTo>
                    <a:pt x="443" y="297"/>
                    <a:pt x="0" y="230"/>
                    <a:pt x="0" y="148"/>
                  </a:cubicBezTo>
                  <a:lnTo>
                    <a:pt x="0" y="148"/>
                  </a:lnTo>
                  <a:cubicBezTo>
                    <a:pt x="0" y="66"/>
                    <a:pt x="443" y="0"/>
                    <a:pt x="991" y="0"/>
                  </a:cubicBezTo>
                  <a:lnTo>
                    <a:pt x="991" y="0"/>
                  </a:lnTo>
                  <a:cubicBezTo>
                    <a:pt x="1539" y="0"/>
                    <a:pt x="1982" y="66"/>
                    <a:pt x="1982" y="148"/>
                  </a:cubicBezTo>
                </a:path>
              </a:pathLst>
            </a:custGeom>
            <a:solidFill>
              <a:srgbClr val="307AB4">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85" name="Google Shape;585;p90"/>
            <p:cNvSpPr/>
            <p:nvPr/>
          </p:nvSpPr>
          <p:spPr>
            <a:xfrm>
              <a:off x="5844356" y="10900882"/>
              <a:ext cx="2861876" cy="263667"/>
            </a:xfrm>
            <a:custGeom>
              <a:rect b="b" l="l" r="r" t="t"/>
              <a:pathLst>
                <a:path extrusionOk="0" h="211" w="2299">
                  <a:moveTo>
                    <a:pt x="2298" y="105"/>
                  </a:moveTo>
                  <a:lnTo>
                    <a:pt x="2298" y="105"/>
                  </a:lnTo>
                  <a:cubicBezTo>
                    <a:pt x="2298" y="163"/>
                    <a:pt x="1784" y="210"/>
                    <a:pt x="1149" y="210"/>
                  </a:cubicBezTo>
                  <a:lnTo>
                    <a:pt x="1149" y="210"/>
                  </a:lnTo>
                  <a:cubicBezTo>
                    <a:pt x="515" y="210"/>
                    <a:pt x="0" y="163"/>
                    <a:pt x="0" y="105"/>
                  </a:cubicBezTo>
                  <a:lnTo>
                    <a:pt x="0" y="105"/>
                  </a:lnTo>
                  <a:cubicBezTo>
                    <a:pt x="0" y="47"/>
                    <a:pt x="515" y="0"/>
                    <a:pt x="1149" y="0"/>
                  </a:cubicBezTo>
                  <a:lnTo>
                    <a:pt x="1149" y="0"/>
                  </a:lnTo>
                  <a:cubicBezTo>
                    <a:pt x="1784" y="0"/>
                    <a:pt x="2298" y="47"/>
                    <a:pt x="2298" y="105"/>
                  </a:cubicBezTo>
                </a:path>
              </a:pathLst>
            </a:custGeom>
            <a:solidFill>
              <a:srgbClr val="307AB4">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86" name="Google Shape;586;p90"/>
            <p:cNvSpPr/>
            <p:nvPr/>
          </p:nvSpPr>
          <p:spPr>
            <a:xfrm>
              <a:off x="11414304" y="11543570"/>
              <a:ext cx="1263401" cy="263667"/>
            </a:xfrm>
            <a:custGeom>
              <a:rect b="b" l="l" r="r" t="t"/>
              <a:pathLst>
                <a:path extrusionOk="0" h="212" w="1015">
                  <a:moveTo>
                    <a:pt x="1014" y="105"/>
                  </a:moveTo>
                  <a:lnTo>
                    <a:pt x="1014" y="105"/>
                  </a:lnTo>
                  <a:cubicBezTo>
                    <a:pt x="1014" y="163"/>
                    <a:pt x="787" y="211"/>
                    <a:pt x="508" y="211"/>
                  </a:cubicBezTo>
                  <a:lnTo>
                    <a:pt x="508" y="211"/>
                  </a:lnTo>
                  <a:cubicBezTo>
                    <a:pt x="227" y="211"/>
                    <a:pt x="0" y="163"/>
                    <a:pt x="0" y="105"/>
                  </a:cubicBezTo>
                  <a:lnTo>
                    <a:pt x="0" y="105"/>
                  </a:lnTo>
                  <a:cubicBezTo>
                    <a:pt x="0" y="47"/>
                    <a:pt x="227" y="0"/>
                    <a:pt x="508" y="0"/>
                  </a:cubicBezTo>
                  <a:lnTo>
                    <a:pt x="508" y="0"/>
                  </a:lnTo>
                  <a:cubicBezTo>
                    <a:pt x="787" y="0"/>
                    <a:pt x="1014" y="47"/>
                    <a:pt x="1014" y="105"/>
                  </a:cubicBezTo>
                </a:path>
              </a:pathLst>
            </a:custGeom>
            <a:solidFill>
              <a:srgbClr val="307AB4">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87" name="Google Shape;587;p90"/>
            <p:cNvSpPr/>
            <p:nvPr/>
          </p:nvSpPr>
          <p:spPr>
            <a:xfrm>
              <a:off x="10568374" y="11203004"/>
              <a:ext cx="763531" cy="164791"/>
            </a:xfrm>
            <a:custGeom>
              <a:rect b="b" l="l" r="r" t="t"/>
              <a:pathLst>
                <a:path extrusionOk="0" h="132" w="613">
                  <a:moveTo>
                    <a:pt x="612" y="65"/>
                  </a:moveTo>
                  <a:lnTo>
                    <a:pt x="612" y="65"/>
                  </a:lnTo>
                  <a:cubicBezTo>
                    <a:pt x="612" y="101"/>
                    <a:pt x="475" y="131"/>
                    <a:pt x="305" y="131"/>
                  </a:cubicBezTo>
                  <a:lnTo>
                    <a:pt x="305" y="131"/>
                  </a:lnTo>
                  <a:cubicBezTo>
                    <a:pt x="136" y="131"/>
                    <a:pt x="0" y="101"/>
                    <a:pt x="0" y="65"/>
                  </a:cubicBezTo>
                  <a:lnTo>
                    <a:pt x="0" y="65"/>
                  </a:lnTo>
                  <a:cubicBezTo>
                    <a:pt x="0" y="29"/>
                    <a:pt x="136" y="0"/>
                    <a:pt x="305" y="0"/>
                  </a:cubicBezTo>
                  <a:lnTo>
                    <a:pt x="305" y="0"/>
                  </a:lnTo>
                  <a:cubicBezTo>
                    <a:pt x="475" y="0"/>
                    <a:pt x="612" y="29"/>
                    <a:pt x="612" y="65"/>
                  </a:cubicBezTo>
                </a:path>
              </a:pathLst>
            </a:custGeom>
            <a:solidFill>
              <a:srgbClr val="307AB4">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88" name="Google Shape;588;p90"/>
            <p:cNvSpPr/>
            <p:nvPr/>
          </p:nvSpPr>
          <p:spPr>
            <a:xfrm>
              <a:off x="2207958" y="12043436"/>
              <a:ext cx="1224948" cy="197750"/>
            </a:xfrm>
            <a:custGeom>
              <a:rect b="b" l="l" r="r" t="t"/>
              <a:pathLst>
                <a:path extrusionOk="0" h="157" w="985">
                  <a:moveTo>
                    <a:pt x="984" y="78"/>
                  </a:moveTo>
                  <a:lnTo>
                    <a:pt x="984" y="78"/>
                  </a:lnTo>
                  <a:cubicBezTo>
                    <a:pt x="984" y="121"/>
                    <a:pt x="764" y="156"/>
                    <a:pt x="492" y="156"/>
                  </a:cubicBezTo>
                  <a:lnTo>
                    <a:pt x="492" y="156"/>
                  </a:lnTo>
                  <a:cubicBezTo>
                    <a:pt x="220" y="156"/>
                    <a:pt x="0" y="121"/>
                    <a:pt x="0" y="78"/>
                  </a:cubicBezTo>
                  <a:lnTo>
                    <a:pt x="0" y="78"/>
                  </a:lnTo>
                  <a:cubicBezTo>
                    <a:pt x="0" y="35"/>
                    <a:pt x="220" y="0"/>
                    <a:pt x="492" y="0"/>
                  </a:cubicBezTo>
                  <a:lnTo>
                    <a:pt x="492" y="0"/>
                  </a:lnTo>
                  <a:cubicBezTo>
                    <a:pt x="764" y="0"/>
                    <a:pt x="984" y="35"/>
                    <a:pt x="984" y="78"/>
                  </a:cubicBezTo>
                </a:path>
              </a:pathLst>
            </a:custGeom>
            <a:solidFill>
              <a:srgbClr val="307AB4">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89" name="Google Shape;589;p90"/>
            <p:cNvSpPr/>
            <p:nvPr/>
          </p:nvSpPr>
          <p:spPr>
            <a:xfrm>
              <a:off x="3608684" y="4875014"/>
              <a:ext cx="917340" cy="395500"/>
            </a:xfrm>
            <a:custGeom>
              <a:rect b="b" l="l" r="r" t="t"/>
              <a:pathLst>
                <a:path extrusionOk="0" h="317" w="737">
                  <a:moveTo>
                    <a:pt x="618" y="241"/>
                  </a:moveTo>
                  <a:lnTo>
                    <a:pt x="618" y="241"/>
                  </a:lnTo>
                  <a:cubicBezTo>
                    <a:pt x="602" y="241"/>
                    <a:pt x="586" y="244"/>
                    <a:pt x="572" y="249"/>
                  </a:cubicBezTo>
                  <a:lnTo>
                    <a:pt x="572" y="249"/>
                  </a:lnTo>
                  <a:cubicBezTo>
                    <a:pt x="572" y="248"/>
                    <a:pt x="572" y="248"/>
                    <a:pt x="572" y="247"/>
                  </a:cubicBezTo>
                  <a:lnTo>
                    <a:pt x="572" y="247"/>
                  </a:lnTo>
                  <a:cubicBezTo>
                    <a:pt x="572" y="187"/>
                    <a:pt x="516" y="138"/>
                    <a:pt x="448" y="138"/>
                  </a:cubicBezTo>
                  <a:lnTo>
                    <a:pt x="448" y="138"/>
                  </a:lnTo>
                  <a:cubicBezTo>
                    <a:pt x="443" y="138"/>
                    <a:pt x="440" y="139"/>
                    <a:pt x="435" y="139"/>
                  </a:cubicBezTo>
                  <a:lnTo>
                    <a:pt x="435" y="139"/>
                  </a:lnTo>
                  <a:cubicBezTo>
                    <a:pt x="421" y="59"/>
                    <a:pt x="370" y="0"/>
                    <a:pt x="309" y="0"/>
                  </a:cubicBezTo>
                  <a:lnTo>
                    <a:pt x="309" y="0"/>
                  </a:lnTo>
                  <a:cubicBezTo>
                    <a:pt x="241" y="0"/>
                    <a:pt x="185" y="73"/>
                    <a:pt x="179" y="166"/>
                  </a:cubicBezTo>
                  <a:lnTo>
                    <a:pt x="179" y="166"/>
                  </a:lnTo>
                  <a:cubicBezTo>
                    <a:pt x="113" y="169"/>
                    <a:pt x="60" y="216"/>
                    <a:pt x="60" y="276"/>
                  </a:cubicBezTo>
                  <a:lnTo>
                    <a:pt x="60" y="276"/>
                  </a:lnTo>
                  <a:cubicBezTo>
                    <a:pt x="60" y="276"/>
                    <a:pt x="60" y="277"/>
                    <a:pt x="60" y="278"/>
                  </a:cubicBezTo>
                  <a:lnTo>
                    <a:pt x="60" y="278"/>
                  </a:lnTo>
                  <a:cubicBezTo>
                    <a:pt x="36" y="285"/>
                    <a:pt x="16" y="298"/>
                    <a:pt x="0" y="316"/>
                  </a:cubicBezTo>
                  <a:lnTo>
                    <a:pt x="736" y="316"/>
                  </a:lnTo>
                  <a:lnTo>
                    <a:pt x="736" y="316"/>
                  </a:lnTo>
                  <a:cubicBezTo>
                    <a:pt x="720" y="272"/>
                    <a:pt x="673" y="241"/>
                    <a:pt x="618" y="241"/>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0" name="Google Shape;590;p90"/>
            <p:cNvSpPr/>
            <p:nvPr/>
          </p:nvSpPr>
          <p:spPr>
            <a:xfrm>
              <a:off x="1504847" y="6182361"/>
              <a:ext cx="1054666" cy="406485"/>
            </a:xfrm>
            <a:custGeom>
              <a:rect b="b" l="l" r="r" t="t"/>
              <a:pathLst>
                <a:path extrusionOk="0" h="326" w="845">
                  <a:moveTo>
                    <a:pt x="725" y="248"/>
                  </a:moveTo>
                  <a:lnTo>
                    <a:pt x="725" y="248"/>
                  </a:lnTo>
                  <a:cubicBezTo>
                    <a:pt x="705" y="248"/>
                    <a:pt x="688" y="252"/>
                    <a:pt x="671" y="259"/>
                  </a:cubicBezTo>
                  <a:lnTo>
                    <a:pt x="671" y="259"/>
                  </a:lnTo>
                  <a:cubicBezTo>
                    <a:pt x="672" y="255"/>
                    <a:pt x="672" y="251"/>
                    <a:pt x="672" y="247"/>
                  </a:cubicBezTo>
                  <a:lnTo>
                    <a:pt x="672" y="247"/>
                  </a:lnTo>
                  <a:cubicBezTo>
                    <a:pt x="672" y="187"/>
                    <a:pt x="616" y="137"/>
                    <a:pt x="547" y="137"/>
                  </a:cubicBezTo>
                  <a:lnTo>
                    <a:pt x="547" y="137"/>
                  </a:lnTo>
                  <a:cubicBezTo>
                    <a:pt x="545" y="137"/>
                    <a:pt x="541" y="138"/>
                    <a:pt x="538" y="138"/>
                  </a:cubicBezTo>
                  <a:lnTo>
                    <a:pt x="538" y="138"/>
                  </a:lnTo>
                  <a:cubicBezTo>
                    <a:pt x="524" y="59"/>
                    <a:pt x="473" y="0"/>
                    <a:pt x="412" y="0"/>
                  </a:cubicBezTo>
                  <a:lnTo>
                    <a:pt x="412" y="0"/>
                  </a:lnTo>
                  <a:cubicBezTo>
                    <a:pt x="350" y="0"/>
                    <a:pt x="297" y="63"/>
                    <a:pt x="284" y="146"/>
                  </a:cubicBezTo>
                  <a:lnTo>
                    <a:pt x="284" y="146"/>
                  </a:lnTo>
                  <a:cubicBezTo>
                    <a:pt x="279" y="146"/>
                    <a:pt x="274" y="146"/>
                    <a:pt x="268" y="146"/>
                  </a:cubicBezTo>
                  <a:lnTo>
                    <a:pt x="268" y="146"/>
                  </a:lnTo>
                  <a:cubicBezTo>
                    <a:pt x="200" y="146"/>
                    <a:pt x="144" y="195"/>
                    <a:pt x="144" y="255"/>
                  </a:cubicBezTo>
                  <a:lnTo>
                    <a:pt x="144" y="255"/>
                  </a:lnTo>
                  <a:cubicBezTo>
                    <a:pt x="144" y="258"/>
                    <a:pt x="144" y="261"/>
                    <a:pt x="144" y="264"/>
                  </a:cubicBezTo>
                  <a:lnTo>
                    <a:pt x="144" y="264"/>
                  </a:lnTo>
                  <a:cubicBezTo>
                    <a:pt x="141" y="263"/>
                    <a:pt x="138" y="263"/>
                    <a:pt x="134" y="263"/>
                  </a:cubicBezTo>
                  <a:lnTo>
                    <a:pt x="134" y="263"/>
                  </a:lnTo>
                  <a:cubicBezTo>
                    <a:pt x="78" y="263"/>
                    <a:pt x="28" y="288"/>
                    <a:pt x="0" y="325"/>
                  </a:cubicBezTo>
                  <a:lnTo>
                    <a:pt x="844" y="325"/>
                  </a:lnTo>
                  <a:lnTo>
                    <a:pt x="844" y="325"/>
                  </a:lnTo>
                  <a:cubicBezTo>
                    <a:pt x="828" y="281"/>
                    <a:pt x="781" y="248"/>
                    <a:pt x="725" y="248"/>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1" name="Google Shape;591;p90"/>
            <p:cNvSpPr/>
            <p:nvPr/>
          </p:nvSpPr>
          <p:spPr>
            <a:xfrm>
              <a:off x="9601598" y="4397118"/>
              <a:ext cx="1208471" cy="549304"/>
            </a:xfrm>
            <a:custGeom>
              <a:rect b="b" l="l" r="r" t="t"/>
              <a:pathLst>
                <a:path extrusionOk="0" h="443" w="968">
                  <a:moveTo>
                    <a:pt x="886" y="377"/>
                  </a:moveTo>
                  <a:lnTo>
                    <a:pt x="886" y="377"/>
                  </a:lnTo>
                  <a:cubicBezTo>
                    <a:pt x="888" y="369"/>
                    <a:pt x="888" y="362"/>
                    <a:pt x="888" y="354"/>
                  </a:cubicBezTo>
                  <a:lnTo>
                    <a:pt x="888" y="354"/>
                  </a:lnTo>
                  <a:cubicBezTo>
                    <a:pt x="888" y="288"/>
                    <a:pt x="842" y="233"/>
                    <a:pt x="780" y="221"/>
                  </a:cubicBezTo>
                  <a:lnTo>
                    <a:pt x="780" y="221"/>
                  </a:lnTo>
                  <a:cubicBezTo>
                    <a:pt x="776" y="80"/>
                    <a:pt x="726" y="0"/>
                    <a:pt x="650" y="0"/>
                  </a:cubicBezTo>
                  <a:lnTo>
                    <a:pt x="650" y="0"/>
                  </a:lnTo>
                  <a:cubicBezTo>
                    <a:pt x="579" y="0"/>
                    <a:pt x="513" y="68"/>
                    <a:pt x="502" y="197"/>
                  </a:cubicBezTo>
                  <a:lnTo>
                    <a:pt x="502" y="197"/>
                  </a:lnTo>
                  <a:cubicBezTo>
                    <a:pt x="491" y="194"/>
                    <a:pt x="480" y="191"/>
                    <a:pt x="469" y="188"/>
                  </a:cubicBezTo>
                  <a:lnTo>
                    <a:pt x="469" y="188"/>
                  </a:lnTo>
                  <a:cubicBezTo>
                    <a:pt x="356" y="169"/>
                    <a:pt x="281" y="242"/>
                    <a:pt x="264" y="308"/>
                  </a:cubicBezTo>
                  <a:lnTo>
                    <a:pt x="264" y="308"/>
                  </a:lnTo>
                  <a:cubicBezTo>
                    <a:pt x="247" y="298"/>
                    <a:pt x="227" y="292"/>
                    <a:pt x="205" y="292"/>
                  </a:cubicBezTo>
                  <a:lnTo>
                    <a:pt x="205" y="292"/>
                  </a:lnTo>
                  <a:cubicBezTo>
                    <a:pt x="149" y="292"/>
                    <a:pt x="102" y="331"/>
                    <a:pt x="91" y="385"/>
                  </a:cubicBezTo>
                  <a:lnTo>
                    <a:pt x="91" y="385"/>
                  </a:lnTo>
                  <a:cubicBezTo>
                    <a:pt x="52" y="390"/>
                    <a:pt x="18" y="412"/>
                    <a:pt x="0" y="442"/>
                  </a:cubicBezTo>
                  <a:lnTo>
                    <a:pt x="967" y="442"/>
                  </a:lnTo>
                  <a:lnTo>
                    <a:pt x="967" y="442"/>
                  </a:lnTo>
                  <a:cubicBezTo>
                    <a:pt x="954" y="408"/>
                    <a:pt x="923" y="383"/>
                    <a:pt x="886" y="377"/>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2" name="Google Shape;592;p90"/>
            <p:cNvSpPr/>
            <p:nvPr/>
          </p:nvSpPr>
          <p:spPr>
            <a:xfrm>
              <a:off x="12408544" y="6742648"/>
              <a:ext cx="637193" cy="307611"/>
            </a:xfrm>
            <a:custGeom>
              <a:rect b="b" l="l" r="r" t="t"/>
              <a:pathLst>
                <a:path extrusionOk="0" h="248" w="512">
                  <a:moveTo>
                    <a:pt x="511" y="231"/>
                  </a:moveTo>
                  <a:lnTo>
                    <a:pt x="511" y="231"/>
                  </a:lnTo>
                  <a:cubicBezTo>
                    <a:pt x="511" y="203"/>
                    <a:pt x="482" y="180"/>
                    <a:pt x="446" y="180"/>
                  </a:cubicBezTo>
                  <a:lnTo>
                    <a:pt x="446" y="180"/>
                  </a:lnTo>
                  <a:cubicBezTo>
                    <a:pt x="432" y="180"/>
                    <a:pt x="419" y="183"/>
                    <a:pt x="409" y="189"/>
                  </a:cubicBezTo>
                  <a:lnTo>
                    <a:pt x="409" y="189"/>
                  </a:lnTo>
                  <a:cubicBezTo>
                    <a:pt x="404" y="151"/>
                    <a:pt x="369" y="121"/>
                    <a:pt x="324" y="121"/>
                  </a:cubicBezTo>
                  <a:lnTo>
                    <a:pt x="324" y="121"/>
                  </a:lnTo>
                  <a:cubicBezTo>
                    <a:pt x="323" y="121"/>
                    <a:pt x="322" y="121"/>
                    <a:pt x="320" y="121"/>
                  </a:cubicBezTo>
                  <a:lnTo>
                    <a:pt x="320" y="121"/>
                  </a:lnTo>
                  <a:cubicBezTo>
                    <a:pt x="315" y="54"/>
                    <a:pt x="277" y="0"/>
                    <a:pt x="231" y="0"/>
                  </a:cubicBezTo>
                  <a:lnTo>
                    <a:pt x="231" y="0"/>
                  </a:lnTo>
                  <a:cubicBezTo>
                    <a:pt x="181" y="0"/>
                    <a:pt x="141" y="62"/>
                    <a:pt x="141" y="137"/>
                  </a:cubicBezTo>
                  <a:lnTo>
                    <a:pt x="141" y="137"/>
                  </a:lnTo>
                  <a:lnTo>
                    <a:pt x="141" y="137"/>
                  </a:lnTo>
                  <a:lnTo>
                    <a:pt x="141" y="137"/>
                  </a:lnTo>
                  <a:cubicBezTo>
                    <a:pt x="139" y="137"/>
                    <a:pt x="136" y="137"/>
                    <a:pt x="134" y="137"/>
                  </a:cubicBezTo>
                  <a:lnTo>
                    <a:pt x="134" y="137"/>
                  </a:lnTo>
                  <a:cubicBezTo>
                    <a:pt x="94" y="142"/>
                    <a:pt x="74" y="164"/>
                    <a:pt x="70" y="195"/>
                  </a:cubicBezTo>
                  <a:lnTo>
                    <a:pt x="70" y="195"/>
                  </a:lnTo>
                  <a:cubicBezTo>
                    <a:pt x="69" y="197"/>
                    <a:pt x="70" y="200"/>
                    <a:pt x="70" y="203"/>
                  </a:cubicBezTo>
                  <a:lnTo>
                    <a:pt x="70" y="203"/>
                  </a:lnTo>
                  <a:cubicBezTo>
                    <a:pt x="67" y="202"/>
                    <a:pt x="64" y="202"/>
                    <a:pt x="61" y="202"/>
                  </a:cubicBezTo>
                  <a:lnTo>
                    <a:pt x="61" y="202"/>
                  </a:lnTo>
                  <a:cubicBezTo>
                    <a:pt x="33" y="202"/>
                    <a:pt x="10" y="225"/>
                    <a:pt x="0" y="247"/>
                  </a:cubicBezTo>
                  <a:lnTo>
                    <a:pt x="507" y="247"/>
                  </a:lnTo>
                  <a:lnTo>
                    <a:pt x="507" y="247"/>
                  </a:lnTo>
                  <a:cubicBezTo>
                    <a:pt x="510" y="243"/>
                    <a:pt x="511" y="236"/>
                    <a:pt x="511" y="231"/>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3" name="Google Shape;593;p90"/>
            <p:cNvSpPr/>
            <p:nvPr/>
          </p:nvSpPr>
          <p:spPr>
            <a:xfrm>
              <a:off x="2751769" y="6149402"/>
              <a:ext cx="977763" cy="780013"/>
            </a:xfrm>
            <a:custGeom>
              <a:rect b="b" l="l" r="r" t="t"/>
              <a:pathLst>
                <a:path extrusionOk="0" h="627" w="785">
                  <a:moveTo>
                    <a:pt x="775" y="626"/>
                  </a:moveTo>
                  <a:lnTo>
                    <a:pt x="775" y="626"/>
                  </a:lnTo>
                  <a:cubicBezTo>
                    <a:pt x="772" y="626"/>
                    <a:pt x="769" y="624"/>
                    <a:pt x="767" y="621"/>
                  </a:cubicBezTo>
                  <a:lnTo>
                    <a:pt x="767" y="621"/>
                  </a:lnTo>
                  <a:cubicBezTo>
                    <a:pt x="496" y="103"/>
                    <a:pt x="13" y="18"/>
                    <a:pt x="8" y="18"/>
                  </a:cubicBezTo>
                  <a:lnTo>
                    <a:pt x="8" y="18"/>
                  </a:lnTo>
                  <a:cubicBezTo>
                    <a:pt x="3" y="17"/>
                    <a:pt x="0" y="13"/>
                    <a:pt x="1" y="8"/>
                  </a:cubicBezTo>
                  <a:lnTo>
                    <a:pt x="1" y="8"/>
                  </a:lnTo>
                  <a:cubicBezTo>
                    <a:pt x="2" y="4"/>
                    <a:pt x="6" y="0"/>
                    <a:pt x="10" y="1"/>
                  </a:cubicBezTo>
                  <a:lnTo>
                    <a:pt x="10" y="1"/>
                  </a:lnTo>
                  <a:cubicBezTo>
                    <a:pt x="12" y="1"/>
                    <a:pt x="136" y="22"/>
                    <a:pt x="292" y="108"/>
                  </a:cubicBezTo>
                  <a:lnTo>
                    <a:pt x="292" y="108"/>
                  </a:lnTo>
                  <a:cubicBezTo>
                    <a:pt x="437" y="187"/>
                    <a:pt x="638" y="339"/>
                    <a:pt x="783" y="613"/>
                  </a:cubicBezTo>
                  <a:lnTo>
                    <a:pt x="783" y="613"/>
                  </a:lnTo>
                  <a:cubicBezTo>
                    <a:pt x="784" y="617"/>
                    <a:pt x="783" y="623"/>
                    <a:pt x="779" y="625"/>
                  </a:cubicBezTo>
                  <a:lnTo>
                    <a:pt x="779" y="625"/>
                  </a:lnTo>
                  <a:cubicBezTo>
                    <a:pt x="778" y="625"/>
                    <a:pt x="776" y="626"/>
                    <a:pt x="775" y="626"/>
                  </a:cubicBez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4" name="Google Shape;594;p90"/>
            <p:cNvSpPr/>
            <p:nvPr/>
          </p:nvSpPr>
          <p:spPr>
            <a:xfrm>
              <a:off x="2317820" y="7198573"/>
              <a:ext cx="1323823" cy="472402"/>
            </a:xfrm>
            <a:custGeom>
              <a:rect b="b" l="l" r="r" t="t"/>
              <a:pathLst>
                <a:path extrusionOk="0" h="380" w="1062">
                  <a:moveTo>
                    <a:pt x="1052" y="379"/>
                  </a:moveTo>
                  <a:lnTo>
                    <a:pt x="1052" y="379"/>
                  </a:lnTo>
                  <a:cubicBezTo>
                    <a:pt x="1050" y="379"/>
                    <a:pt x="1048" y="378"/>
                    <a:pt x="1046" y="377"/>
                  </a:cubicBezTo>
                  <a:lnTo>
                    <a:pt x="1046" y="377"/>
                  </a:lnTo>
                  <a:cubicBezTo>
                    <a:pt x="669" y="0"/>
                    <a:pt x="18" y="171"/>
                    <a:pt x="12" y="173"/>
                  </a:cubicBezTo>
                  <a:lnTo>
                    <a:pt x="12" y="173"/>
                  </a:lnTo>
                  <a:cubicBezTo>
                    <a:pt x="7" y="174"/>
                    <a:pt x="3" y="172"/>
                    <a:pt x="2" y="167"/>
                  </a:cubicBezTo>
                  <a:lnTo>
                    <a:pt x="2" y="167"/>
                  </a:lnTo>
                  <a:cubicBezTo>
                    <a:pt x="0" y="162"/>
                    <a:pt x="3" y="157"/>
                    <a:pt x="7" y="156"/>
                  </a:cubicBezTo>
                  <a:lnTo>
                    <a:pt x="7" y="156"/>
                  </a:lnTo>
                  <a:cubicBezTo>
                    <a:pt x="9" y="156"/>
                    <a:pt x="175" y="112"/>
                    <a:pt x="387" y="115"/>
                  </a:cubicBezTo>
                  <a:lnTo>
                    <a:pt x="387" y="115"/>
                  </a:lnTo>
                  <a:cubicBezTo>
                    <a:pt x="583" y="118"/>
                    <a:pt x="857" y="164"/>
                    <a:pt x="1058" y="365"/>
                  </a:cubicBezTo>
                  <a:lnTo>
                    <a:pt x="1058" y="365"/>
                  </a:lnTo>
                  <a:cubicBezTo>
                    <a:pt x="1061" y="368"/>
                    <a:pt x="1061" y="373"/>
                    <a:pt x="1058" y="377"/>
                  </a:cubicBezTo>
                  <a:lnTo>
                    <a:pt x="1058" y="377"/>
                  </a:lnTo>
                  <a:cubicBezTo>
                    <a:pt x="1057" y="378"/>
                    <a:pt x="1054" y="379"/>
                    <a:pt x="1052" y="379"/>
                  </a:cubicBez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5" name="Google Shape;595;p90"/>
            <p:cNvSpPr/>
            <p:nvPr/>
          </p:nvSpPr>
          <p:spPr>
            <a:xfrm>
              <a:off x="2773739" y="6517432"/>
              <a:ext cx="1538055" cy="1499601"/>
            </a:xfrm>
            <a:custGeom>
              <a:rect b="b" l="l" r="r" t="t"/>
              <a:pathLst>
                <a:path extrusionOk="0" h="1205" w="1234">
                  <a:moveTo>
                    <a:pt x="1134" y="550"/>
                  </a:moveTo>
                  <a:lnTo>
                    <a:pt x="1134" y="550"/>
                  </a:lnTo>
                  <a:cubicBezTo>
                    <a:pt x="1233" y="682"/>
                    <a:pt x="1222" y="913"/>
                    <a:pt x="975" y="1059"/>
                  </a:cubicBezTo>
                  <a:lnTo>
                    <a:pt x="975" y="1059"/>
                  </a:lnTo>
                  <a:cubicBezTo>
                    <a:pt x="729" y="1204"/>
                    <a:pt x="493" y="1033"/>
                    <a:pt x="435" y="888"/>
                  </a:cubicBezTo>
                  <a:lnTo>
                    <a:pt x="435" y="888"/>
                  </a:lnTo>
                  <a:cubicBezTo>
                    <a:pt x="401" y="804"/>
                    <a:pt x="394" y="632"/>
                    <a:pt x="364" y="580"/>
                  </a:cubicBezTo>
                  <a:lnTo>
                    <a:pt x="364" y="580"/>
                  </a:lnTo>
                  <a:cubicBezTo>
                    <a:pt x="322" y="505"/>
                    <a:pt x="0" y="149"/>
                    <a:pt x="297" y="59"/>
                  </a:cubicBezTo>
                  <a:lnTo>
                    <a:pt x="297" y="59"/>
                  </a:lnTo>
                  <a:cubicBezTo>
                    <a:pt x="495" y="0"/>
                    <a:pt x="653" y="368"/>
                    <a:pt x="768" y="397"/>
                  </a:cubicBezTo>
                  <a:lnTo>
                    <a:pt x="768" y="397"/>
                  </a:lnTo>
                  <a:cubicBezTo>
                    <a:pt x="844" y="415"/>
                    <a:pt x="1066" y="456"/>
                    <a:pt x="1134" y="550"/>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6" name="Google Shape;596;p90"/>
            <p:cNvSpPr/>
            <p:nvPr/>
          </p:nvSpPr>
          <p:spPr>
            <a:xfrm>
              <a:off x="3152762" y="6742648"/>
              <a:ext cx="856914" cy="917338"/>
            </a:xfrm>
            <a:custGeom>
              <a:rect b="b" l="l" r="r" t="t"/>
              <a:pathLst>
                <a:path extrusionOk="0" h="737" w="689">
                  <a:moveTo>
                    <a:pt x="679" y="736"/>
                  </a:moveTo>
                  <a:lnTo>
                    <a:pt x="679" y="736"/>
                  </a:lnTo>
                  <a:cubicBezTo>
                    <a:pt x="678" y="736"/>
                    <a:pt x="677" y="736"/>
                    <a:pt x="677" y="736"/>
                  </a:cubicBezTo>
                  <a:lnTo>
                    <a:pt x="677" y="736"/>
                  </a:lnTo>
                  <a:cubicBezTo>
                    <a:pt x="262" y="630"/>
                    <a:pt x="4" y="19"/>
                    <a:pt x="2" y="12"/>
                  </a:cubicBezTo>
                  <a:lnTo>
                    <a:pt x="2" y="12"/>
                  </a:lnTo>
                  <a:cubicBezTo>
                    <a:pt x="0" y="8"/>
                    <a:pt x="2" y="3"/>
                    <a:pt x="6" y="1"/>
                  </a:cubicBezTo>
                  <a:lnTo>
                    <a:pt x="6" y="1"/>
                  </a:lnTo>
                  <a:cubicBezTo>
                    <a:pt x="11" y="0"/>
                    <a:pt x="16" y="1"/>
                    <a:pt x="17" y="6"/>
                  </a:cubicBezTo>
                  <a:lnTo>
                    <a:pt x="17" y="6"/>
                  </a:lnTo>
                  <a:cubicBezTo>
                    <a:pt x="20" y="12"/>
                    <a:pt x="274" y="616"/>
                    <a:pt x="680" y="720"/>
                  </a:cubicBezTo>
                  <a:lnTo>
                    <a:pt x="680" y="720"/>
                  </a:lnTo>
                  <a:cubicBezTo>
                    <a:pt x="685" y="721"/>
                    <a:pt x="688" y="725"/>
                    <a:pt x="686" y="729"/>
                  </a:cubicBezTo>
                  <a:lnTo>
                    <a:pt x="686" y="729"/>
                  </a:lnTo>
                  <a:cubicBezTo>
                    <a:pt x="686" y="734"/>
                    <a:pt x="682" y="736"/>
                    <a:pt x="679" y="736"/>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7" name="Google Shape;597;p90"/>
            <p:cNvSpPr/>
            <p:nvPr/>
          </p:nvSpPr>
          <p:spPr>
            <a:xfrm>
              <a:off x="7267053" y="4539937"/>
              <a:ext cx="1510589" cy="1510588"/>
            </a:xfrm>
            <a:custGeom>
              <a:rect b="b" l="l" r="r" t="t"/>
              <a:pathLst>
                <a:path extrusionOk="0" h="1212" w="1214">
                  <a:moveTo>
                    <a:pt x="171" y="1211"/>
                  </a:moveTo>
                  <a:lnTo>
                    <a:pt x="882" y="1211"/>
                  </a:lnTo>
                  <a:lnTo>
                    <a:pt x="882" y="1211"/>
                  </a:lnTo>
                  <a:cubicBezTo>
                    <a:pt x="882" y="1211"/>
                    <a:pt x="986" y="1026"/>
                    <a:pt x="856" y="782"/>
                  </a:cubicBezTo>
                  <a:lnTo>
                    <a:pt x="856" y="782"/>
                  </a:lnTo>
                  <a:cubicBezTo>
                    <a:pt x="727" y="538"/>
                    <a:pt x="1213" y="355"/>
                    <a:pt x="1126" y="177"/>
                  </a:cubicBezTo>
                  <a:lnTo>
                    <a:pt x="1126" y="177"/>
                  </a:lnTo>
                  <a:cubicBezTo>
                    <a:pt x="1039" y="0"/>
                    <a:pt x="0" y="171"/>
                    <a:pt x="171" y="1211"/>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8" name="Google Shape;598;p90"/>
            <p:cNvSpPr/>
            <p:nvPr/>
          </p:nvSpPr>
          <p:spPr>
            <a:xfrm>
              <a:off x="7860302" y="4858533"/>
              <a:ext cx="516346" cy="1126076"/>
            </a:xfrm>
            <a:custGeom>
              <a:rect b="b" l="l" r="r" t="t"/>
              <a:pathLst>
                <a:path extrusionOk="0" h="906" w="415">
                  <a:moveTo>
                    <a:pt x="68" y="905"/>
                  </a:moveTo>
                  <a:lnTo>
                    <a:pt x="68" y="905"/>
                  </a:lnTo>
                  <a:cubicBezTo>
                    <a:pt x="63" y="905"/>
                    <a:pt x="60" y="903"/>
                    <a:pt x="59" y="899"/>
                  </a:cubicBezTo>
                  <a:lnTo>
                    <a:pt x="59" y="899"/>
                  </a:lnTo>
                  <a:cubicBezTo>
                    <a:pt x="0" y="578"/>
                    <a:pt x="96" y="351"/>
                    <a:pt x="186" y="217"/>
                  </a:cubicBezTo>
                  <a:lnTo>
                    <a:pt x="186" y="217"/>
                  </a:lnTo>
                  <a:cubicBezTo>
                    <a:pt x="285" y="72"/>
                    <a:pt x="395" y="4"/>
                    <a:pt x="400" y="2"/>
                  </a:cubicBezTo>
                  <a:lnTo>
                    <a:pt x="400" y="2"/>
                  </a:lnTo>
                  <a:cubicBezTo>
                    <a:pt x="404" y="0"/>
                    <a:pt x="409" y="1"/>
                    <a:pt x="411" y="4"/>
                  </a:cubicBezTo>
                  <a:lnTo>
                    <a:pt x="411" y="4"/>
                  </a:lnTo>
                  <a:cubicBezTo>
                    <a:pt x="414" y="9"/>
                    <a:pt x="413" y="14"/>
                    <a:pt x="408" y="16"/>
                  </a:cubicBezTo>
                  <a:lnTo>
                    <a:pt x="408" y="16"/>
                  </a:lnTo>
                  <a:cubicBezTo>
                    <a:pt x="408" y="17"/>
                    <a:pt x="296" y="85"/>
                    <a:pt x="200" y="228"/>
                  </a:cubicBezTo>
                  <a:lnTo>
                    <a:pt x="200" y="228"/>
                  </a:lnTo>
                  <a:cubicBezTo>
                    <a:pt x="112" y="359"/>
                    <a:pt x="18" y="581"/>
                    <a:pt x="76" y="896"/>
                  </a:cubicBezTo>
                  <a:lnTo>
                    <a:pt x="76" y="896"/>
                  </a:lnTo>
                  <a:cubicBezTo>
                    <a:pt x="77" y="900"/>
                    <a:pt x="74" y="905"/>
                    <a:pt x="69" y="905"/>
                  </a:cubicBezTo>
                  <a:lnTo>
                    <a:pt x="69" y="905"/>
                  </a:lnTo>
                  <a:cubicBezTo>
                    <a:pt x="68" y="905"/>
                    <a:pt x="68" y="905"/>
                    <a:pt x="68" y="905"/>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99" name="Google Shape;599;p90"/>
            <p:cNvSpPr/>
            <p:nvPr/>
          </p:nvSpPr>
          <p:spPr>
            <a:xfrm>
              <a:off x="8250310" y="5655025"/>
              <a:ext cx="895363" cy="390005"/>
            </a:xfrm>
            <a:custGeom>
              <a:rect b="b" l="l" r="r" t="t"/>
              <a:pathLst>
                <a:path extrusionOk="0" h="315" w="720">
                  <a:moveTo>
                    <a:pt x="0" y="314"/>
                  </a:moveTo>
                  <a:lnTo>
                    <a:pt x="609" y="314"/>
                  </a:lnTo>
                  <a:lnTo>
                    <a:pt x="609" y="314"/>
                  </a:lnTo>
                  <a:cubicBezTo>
                    <a:pt x="609" y="314"/>
                    <a:pt x="719" y="17"/>
                    <a:pt x="535" y="12"/>
                  </a:cubicBezTo>
                  <a:lnTo>
                    <a:pt x="535" y="12"/>
                  </a:lnTo>
                  <a:cubicBezTo>
                    <a:pt x="104" y="0"/>
                    <a:pt x="0" y="314"/>
                    <a:pt x="0" y="314"/>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0" name="Google Shape;600;p90"/>
            <p:cNvSpPr/>
            <p:nvPr/>
          </p:nvSpPr>
          <p:spPr>
            <a:xfrm>
              <a:off x="8656796" y="5764889"/>
              <a:ext cx="142819" cy="225212"/>
            </a:xfrm>
            <a:custGeom>
              <a:rect b="b" l="l" r="r" t="t"/>
              <a:pathLst>
                <a:path extrusionOk="0" h="180" w="114">
                  <a:moveTo>
                    <a:pt x="14" y="179"/>
                  </a:moveTo>
                  <a:lnTo>
                    <a:pt x="14" y="179"/>
                  </a:lnTo>
                  <a:cubicBezTo>
                    <a:pt x="10" y="179"/>
                    <a:pt x="6" y="175"/>
                    <a:pt x="6" y="171"/>
                  </a:cubicBezTo>
                  <a:lnTo>
                    <a:pt x="6" y="171"/>
                  </a:lnTo>
                  <a:cubicBezTo>
                    <a:pt x="5" y="168"/>
                    <a:pt x="0" y="85"/>
                    <a:pt x="99" y="2"/>
                  </a:cubicBezTo>
                  <a:lnTo>
                    <a:pt x="99" y="2"/>
                  </a:lnTo>
                  <a:cubicBezTo>
                    <a:pt x="102" y="0"/>
                    <a:pt x="108" y="0"/>
                    <a:pt x="110" y="4"/>
                  </a:cubicBezTo>
                  <a:lnTo>
                    <a:pt x="110" y="4"/>
                  </a:lnTo>
                  <a:cubicBezTo>
                    <a:pt x="113" y="7"/>
                    <a:pt x="113" y="13"/>
                    <a:pt x="110" y="16"/>
                  </a:cubicBezTo>
                  <a:lnTo>
                    <a:pt x="110" y="16"/>
                  </a:lnTo>
                  <a:cubicBezTo>
                    <a:pt x="17" y="92"/>
                    <a:pt x="22" y="169"/>
                    <a:pt x="23" y="170"/>
                  </a:cubicBezTo>
                  <a:lnTo>
                    <a:pt x="23" y="170"/>
                  </a:lnTo>
                  <a:cubicBezTo>
                    <a:pt x="23" y="174"/>
                    <a:pt x="19" y="179"/>
                    <a:pt x="15" y="179"/>
                  </a:cubicBezTo>
                  <a:lnTo>
                    <a:pt x="15" y="179"/>
                  </a:lnTo>
                  <a:cubicBezTo>
                    <a:pt x="14" y="179"/>
                    <a:pt x="14" y="179"/>
                    <a:pt x="14" y="179"/>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1" name="Google Shape;601;p90"/>
            <p:cNvSpPr/>
            <p:nvPr/>
          </p:nvSpPr>
          <p:spPr>
            <a:xfrm>
              <a:off x="7646075" y="4353172"/>
              <a:ext cx="1219456" cy="994244"/>
            </a:xfrm>
            <a:custGeom>
              <a:rect b="b" l="l" r="r" t="t"/>
              <a:pathLst>
                <a:path extrusionOk="0" h="796" w="978">
                  <a:moveTo>
                    <a:pt x="9" y="795"/>
                  </a:moveTo>
                  <a:lnTo>
                    <a:pt x="9" y="795"/>
                  </a:lnTo>
                  <a:cubicBezTo>
                    <a:pt x="8" y="795"/>
                    <a:pt x="8" y="795"/>
                    <a:pt x="7" y="795"/>
                  </a:cubicBezTo>
                  <a:lnTo>
                    <a:pt x="7" y="795"/>
                  </a:lnTo>
                  <a:cubicBezTo>
                    <a:pt x="2" y="794"/>
                    <a:pt x="0" y="789"/>
                    <a:pt x="1" y="785"/>
                  </a:cubicBezTo>
                  <a:lnTo>
                    <a:pt x="1" y="785"/>
                  </a:lnTo>
                  <a:cubicBezTo>
                    <a:pt x="99" y="400"/>
                    <a:pt x="356" y="208"/>
                    <a:pt x="556" y="114"/>
                  </a:cubicBezTo>
                  <a:lnTo>
                    <a:pt x="556" y="114"/>
                  </a:lnTo>
                  <a:cubicBezTo>
                    <a:pt x="771" y="12"/>
                    <a:pt x="966" y="0"/>
                    <a:pt x="968" y="0"/>
                  </a:cubicBezTo>
                  <a:lnTo>
                    <a:pt x="968" y="0"/>
                  </a:lnTo>
                  <a:cubicBezTo>
                    <a:pt x="973" y="0"/>
                    <a:pt x="977" y="4"/>
                    <a:pt x="977" y="8"/>
                  </a:cubicBezTo>
                  <a:lnTo>
                    <a:pt x="977" y="8"/>
                  </a:lnTo>
                  <a:cubicBezTo>
                    <a:pt x="977" y="13"/>
                    <a:pt x="973" y="17"/>
                    <a:pt x="969" y="17"/>
                  </a:cubicBezTo>
                  <a:lnTo>
                    <a:pt x="969" y="17"/>
                  </a:lnTo>
                  <a:cubicBezTo>
                    <a:pt x="967" y="17"/>
                    <a:pt x="775" y="29"/>
                    <a:pt x="562" y="130"/>
                  </a:cubicBezTo>
                  <a:lnTo>
                    <a:pt x="562" y="130"/>
                  </a:lnTo>
                  <a:cubicBezTo>
                    <a:pt x="367" y="222"/>
                    <a:pt x="113" y="411"/>
                    <a:pt x="18" y="789"/>
                  </a:cubicBezTo>
                  <a:lnTo>
                    <a:pt x="18" y="789"/>
                  </a:lnTo>
                  <a:cubicBezTo>
                    <a:pt x="16" y="793"/>
                    <a:pt x="13" y="795"/>
                    <a:pt x="9" y="795"/>
                  </a:cubicBez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2" name="Google Shape;602;p90"/>
            <p:cNvSpPr/>
            <p:nvPr/>
          </p:nvSpPr>
          <p:spPr>
            <a:xfrm>
              <a:off x="6756201" y="4029086"/>
              <a:ext cx="340569" cy="1609462"/>
            </a:xfrm>
            <a:custGeom>
              <a:rect b="b" l="l" r="r" t="t"/>
              <a:pathLst>
                <a:path extrusionOk="0" h="1293" w="274">
                  <a:moveTo>
                    <a:pt x="238" y="1292"/>
                  </a:moveTo>
                  <a:lnTo>
                    <a:pt x="238" y="1292"/>
                  </a:lnTo>
                  <a:cubicBezTo>
                    <a:pt x="236" y="1292"/>
                    <a:pt x="233" y="1291"/>
                    <a:pt x="232" y="1289"/>
                  </a:cubicBezTo>
                  <a:lnTo>
                    <a:pt x="232" y="1289"/>
                  </a:lnTo>
                  <a:cubicBezTo>
                    <a:pt x="231" y="1287"/>
                    <a:pt x="113" y="1120"/>
                    <a:pt x="58" y="880"/>
                  </a:cubicBezTo>
                  <a:lnTo>
                    <a:pt x="58" y="880"/>
                  </a:lnTo>
                  <a:cubicBezTo>
                    <a:pt x="7" y="657"/>
                    <a:pt x="0" y="325"/>
                    <a:pt x="256" y="4"/>
                  </a:cubicBezTo>
                  <a:lnTo>
                    <a:pt x="256" y="4"/>
                  </a:lnTo>
                  <a:cubicBezTo>
                    <a:pt x="259" y="1"/>
                    <a:pt x="265" y="0"/>
                    <a:pt x="268" y="2"/>
                  </a:cubicBezTo>
                  <a:lnTo>
                    <a:pt x="268" y="2"/>
                  </a:lnTo>
                  <a:cubicBezTo>
                    <a:pt x="272" y="5"/>
                    <a:pt x="273" y="11"/>
                    <a:pt x="270" y="15"/>
                  </a:cubicBezTo>
                  <a:lnTo>
                    <a:pt x="270" y="15"/>
                  </a:lnTo>
                  <a:cubicBezTo>
                    <a:pt x="18" y="330"/>
                    <a:pt x="24" y="657"/>
                    <a:pt x="75" y="875"/>
                  </a:cubicBezTo>
                  <a:lnTo>
                    <a:pt x="75" y="875"/>
                  </a:lnTo>
                  <a:cubicBezTo>
                    <a:pt x="128" y="1112"/>
                    <a:pt x="244" y="1278"/>
                    <a:pt x="245" y="1279"/>
                  </a:cubicBezTo>
                  <a:lnTo>
                    <a:pt x="245" y="1279"/>
                  </a:lnTo>
                  <a:cubicBezTo>
                    <a:pt x="248" y="1283"/>
                    <a:pt x="247" y="1288"/>
                    <a:pt x="243" y="1291"/>
                  </a:cubicBezTo>
                  <a:lnTo>
                    <a:pt x="243" y="1291"/>
                  </a:lnTo>
                  <a:cubicBezTo>
                    <a:pt x="242" y="1291"/>
                    <a:pt x="240" y="1292"/>
                    <a:pt x="238" y="1292"/>
                  </a:cubicBez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3" name="Google Shape;603;p90"/>
            <p:cNvSpPr/>
            <p:nvPr/>
          </p:nvSpPr>
          <p:spPr>
            <a:xfrm>
              <a:off x="6607886" y="3913729"/>
              <a:ext cx="1631438" cy="2466381"/>
            </a:xfrm>
            <a:custGeom>
              <a:rect b="b" l="l" r="r" t="t"/>
              <a:pathLst>
                <a:path extrusionOk="0" h="1982" w="1310">
                  <a:moveTo>
                    <a:pt x="861" y="1353"/>
                  </a:moveTo>
                  <a:lnTo>
                    <a:pt x="861" y="1353"/>
                  </a:lnTo>
                  <a:cubicBezTo>
                    <a:pt x="652" y="1565"/>
                    <a:pt x="1024" y="1838"/>
                    <a:pt x="630" y="1900"/>
                  </a:cubicBezTo>
                  <a:lnTo>
                    <a:pt x="630" y="1900"/>
                  </a:lnTo>
                  <a:cubicBezTo>
                    <a:pt x="120" y="1981"/>
                    <a:pt x="209" y="1549"/>
                    <a:pt x="92" y="1171"/>
                  </a:cubicBezTo>
                  <a:lnTo>
                    <a:pt x="92" y="1171"/>
                  </a:lnTo>
                  <a:cubicBezTo>
                    <a:pt x="0" y="874"/>
                    <a:pt x="319" y="973"/>
                    <a:pt x="359" y="615"/>
                  </a:cubicBezTo>
                  <a:lnTo>
                    <a:pt x="359" y="615"/>
                  </a:lnTo>
                  <a:cubicBezTo>
                    <a:pt x="418" y="110"/>
                    <a:pt x="921" y="0"/>
                    <a:pt x="1045" y="126"/>
                  </a:cubicBezTo>
                  <a:lnTo>
                    <a:pt x="1045" y="126"/>
                  </a:lnTo>
                  <a:cubicBezTo>
                    <a:pt x="1309" y="398"/>
                    <a:pt x="766" y="629"/>
                    <a:pt x="891" y="992"/>
                  </a:cubicBezTo>
                  <a:lnTo>
                    <a:pt x="891" y="992"/>
                  </a:lnTo>
                  <a:cubicBezTo>
                    <a:pt x="918" y="1070"/>
                    <a:pt x="1002" y="1208"/>
                    <a:pt x="861" y="1353"/>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4" name="Google Shape;604;p90"/>
            <p:cNvSpPr/>
            <p:nvPr/>
          </p:nvSpPr>
          <p:spPr>
            <a:xfrm>
              <a:off x="7107758" y="4182889"/>
              <a:ext cx="604235" cy="1862142"/>
            </a:xfrm>
            <a:custGeom>
              <a:rect b="b" l="l" r="r" t="t"/>
              <a:pathLst>
                <a:path extrusionOk="0" h="1495" w="483">
                  <a:moveTo>
                    <a:pt x="150" y="1494"/>
                  </a:moveTo>
                  <a:lnTo>
                    <a:pt x="150" y="1494"/>
                  </a:lnTo>
                  <a:cubicBezTo>
                    <a:pt x="147" y="1494"/>
                    <a:pt x="143" y="1492"/>
                    <a:pt x="142" y="1488"/>
                  </a:cubicBezTo>
                  <a:lnTo>
                    <a:pt x="142" y="1488"/>
                  </a:lnTo>
                  <a:cubicBezTo>
                    <a:pt x="0" y="1094"/>
                    <a:pt x="96" y="711"/>
                    <a:pt x="201" y="460"/>
                  </a:cubicBezTo>
                  <a:lnTo>
                    <a:pt x="201" y="460"/>
                  </a:lnTo>
                  <a:cubicBezTo>
                    <a:pt x="315" y="187"/>
                    <a:pt x="464" y="6"/>
                    <a:pt x="466" y="4"/>
                  </a:cubicBezTo>
                  <a:lnTo>
                    <a:pt x="466" y="4"/>
                  </a:lnTo>
                  <a:cubicBezTo>
                    <a:pt x="469" y="0"/>
                    <a:pt x="475" y="0"/>
                    <a:pt x="478" y="3"/>
                  </a:cubicBezTo>
                  <a:lnTo>
                    <a:pt x="478" y="3"/>
                  </a:lnTo>
                  <a:cubicBezTo>
                    <a:pt x="482" y="6"/>
                    <a:pt x="482" y="11"/>
                    <a:pt x="479" y="15"/>
                  </a:cubicBezTo>
                  <a:lnTo>
                    <a:pt x="479" y="15"/>
                  </a:lnTo>
                  <a:cubicBezTo>
                    <a:pt x="478" y="17"/>
                    <a:pt x="330" y="197"/>
                    <a:pt x="217" y="467"/>
                  </a:cubicBezTo>
                  <a:lnTo>
                    <a:pt x="217" y="467"/>
                  </a:lnTo>
                  <a:cubicBezTo>
                    <a:pt x="113" y="715"/>
                    <a:pt x="18" y="1094"/>
                    <a:pt x="158" y="1483"/>
                  </a:cubicBezTo>
                  <a:lnTo>
                    <a:pt x="158" y="1483"/>
                  </a:lnTo>
                  <a:cubicBezTo>
                    <a:pt x="159" y="1487"/>
                    <a:pt x="157" y="1492"/>
                    <a:pt x="153" y="1494"/>
                  </a:cubicBezTo>
                  <a:lnTo>
                    <a:pt x="153" y="1494"/>
                  </a:lnTo>
                  <a:cubicBezTo>
                    <a:pt x="152" y="1494"/>
                    <a:pt x="151" y="1494"/>
                    <a:pt x="150" y="1494"/>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5" name="Google Shape;605;p90"/>
            <p:cNvSpPr/>
            <p:nvPr/>
          </p:nvSpPr>
          <p:spPr>
            <a:xfrm>
              <a:off x="3147267" y="5622070"/>
              <a:ext cx="1318333" cy="1768761"/>
            </a:xfrm>
            <a:custGeom>
              <a:rect b="b" l="l" r="r" t="t"/>
              <a:pathLst>
                <a:path extrusionOk="0" h="1421" w="1057">
                  <a:moveTo>
                    <a:pt x="954" y="1144"/>
                  </a:moveTo>
                  <a:lnTo>
                    <a:pt x="954" y="1144"/>
                  </a:lnTo>
                  <a:cubicBezTo>
                    <a:pt x="892" y="1252"/>
                    <a:pt x="667" y="1420"/>
                    <a:pt x="465" y="1340"/>
                  </a:cubicBezTo>
                  <a:lnTo>
                    <a:pt x="465" y="1340"/>
                  </a:lnTo>
                  <a:cubicBezTo>
                    <a:pt x="332" y="1287"/>
                    <a:pt x="126" y="1189"/>
                    <a:pt x="142" y="716"/>
                  </a:cubicBezTo>
                  <a:lnTo>
                    <a:pt x="142" y="716"/>
                  </a:lnTo>
                  <a:cubicBezTo>
                    <a:pt x="151" y="435"/>
                    <a:pt x="22" y="416"/>
                    <a:pt x="11" y="231"/>
                  </a:cubicBezTo>
                  <a:lnTo>
                    <a:pt x="11" y="231"/>
                  </a:lnTo>
                  <a:cubicBezTo>
                    <a:pt x="0" y="58"/>
                    <a:pt x="130" y="0"/>
                    <a:pt x="190" y="8"/>
                  </a:cubicBezTo>
                  <a:lnTo>
                    <a:pt x="190" y="8"/>
                  </a:lnTo>
                  <a:cubicBezTo>
                    <a:pt x="338" y="28"/>
                    <a:pt x="382" y="320"/>
                    <a:pt x="564" y="404"/>
                  </a:cubicBezTo>
                  <a:lnTo>
                    <a:pt x="564" y="404"/>
                  </a:lnTo>
                  <a:cubicBezTo>
                    <a:pt x="1056" y="635"/>
                    <a:pt x="1016" y="1035"/>
                    <a:pt x="954" y="1144"/>
                  </a:cubicBezTo>
                </a:path>
              </a:pathLst>
            </a:custGeom>
            <a:solidFill>
              <a:srgbClr val="B6DDF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6" name="Google Shape;606;p90"/>
            <p:cNvSpPr/>
            <p:nvPr/>
          </p:nvSpPr>
          <p:spPr>
            <a:xfrm>
              <a:off x="3334032" y="5803337"/>
              <a:ext cx="758041" cy="1170019"/>
            </a:xfrm>
            <a:custGeom>
              <a:rect b="b" l="l" r="r" t="t"/>
              <a:pathLst>
                <a:path extrusionOk="0" h="938" w="607">
                  <a:moveTo>
                    <a:pt x="597" y="937"/>
                  </a:moveTo>
                  <a:lnTo>
                    <a:pt x="597" y="937"/>
                  </a:lnTo>
                  <a:cubicBezTo>
                    <a:pt x="596" y="937"/>
                    <a:pt x="595" y="936"/>
                    <a:pt x="594" y="936"/>
                  </a:cubicBezTo>
                  <a:lnTo>
                    <a:pt x="594" y="936"/>
                  </a:lnTo>
                  <a:cubicBezTo>
                    <a:pt x="370" y="844"/>
                    <a:pt x="220" y="597"/>
                    <a:pt x="134" y="406"/>
                  </a:cubicBezTo>
                  <a:lnTo>
                    <a:pt x="134" y="406"/>
                  </a:lnTo>
                  <a:cubicBezTo>
                    <a:pt x="42" y="199"/>
                    <a:pt x="1" y="13"/>
                    <a:pt x="1" y="11"/>
                  </a:cubicBezTo>
                  <a:lnTo>
                    <a:pt x="1" y="11"/>
                  </a:lnTo>
                  <a:cubicBezTo>
                    <a:pt x="0" y="6"/>
                    <a:pt x="3" y="1"/>
                    <a:pt x="7" y="1"/>
                  </a:cubicBezTo>
                  <a:lnTo>
                    <a:pt x="7" y="1"/>
                  </a:lnTo>
                  <a:cubicBezTo>
                    <a:pt x="12" y="0"/>
                    <a:pt x="16" y="3"/>
                    <a:pt x="18" y="7"/>
                  </a:cubicBezTo>
                  <a:lnTo>
                    <a:pt x="18" y="7"/>
                  </a:lnTo>
                  <a:cubicBezTo>
                    <a:pt x="19" y="14"/>
                    <a:pt x="180" y="748"/>
                    <a:pt x="600" y="920"/>
                  </a:cubicBezTo>
                  <a:lnTo>
                    <a:pt x="600" y="920"/>
                  </a:lnTo>
                  <a:cubicBezTo>
                    <a:pt x="605" y="922"/>
                    <a:pt x="606" y="927"/>
                    <a:pt x="605" y="931"/>
                  </a:cubicBezTo>
                  <a:lnTo>
                    <a:pt x="605" y="931"/>
                  </a:lnTo>
                  <a:cubicBezTo>
                    <a:pt x="603" y="935"/>
                    <a:pt x="600" y="937"/>
                    <a:pt x="597" y="937"/>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7" name="Google Shape;607;p90"/>
            <p:cNvSpPr/>
            <p:nvPr/>
          </p:nvSpPr>
          <p:spPr>
            <a:xfrm>
              <a:off x="5723510" y="4990365"/>
              <a:ext cx="1587487" cy="1785240"/>
            </a:xfrm>
            <a:custGeom>
              <a:rect b="b" l="l" r="r" t="t"/>
              <a:pathLst>
                <a:path extrusionOk="0" h="1431" w="1275">
                  <a:moveTo>
                    <a:pt x="1175" y="775"/>
                  </a:moveTo>
                  <a:lnTo>
                    <a:pt x="1175" y="775"/>
                  </a:lnTo>
                  <a:cubicBezTo>
                    <a:pt x="1274" y="1050"/>
                    <a:pt x="1110" y="1364"/>
                    <a:pt x="842" y="1393"/>
                  </a:cubicBezTo>
                  <a:lnTo>
                    <a:pt x="842" y="1393"/>
                  </a:lnTo>
                  <a:cubicBezTo>
                    <a:pt x="492" y="1430"/>
                    <a:pt x="249" y="1233"/>
                    <a:pt x="147" y="978"/>
                  </a:cubicBezTo>
                  <a:lnTo>
                    <a:pt x="147" y="978"/>
                  </a:lnTo>
                  <a:cubicBezTo>
                    <a:pt x="0" y="607"/>
                    <a:pt x="222" y="603"/>
                    <a:pt x="197" y="378"/>
                  </a:cubicBezTo>
                  <a:lnTo>
                    <a:pt x="197" y="378"/>
                  </a:lnTo>
                  <a:cubicBezTo>
                    <a:pt x="167" y="105"/>
                    <a:pt x="295" y="0"/>
                    <a:pt x="397" y="4"/>
                  </a:cubicBezTo>
                  <a:lnTo>
                    <a:pt x="397" y="4"/>
                  </a:lnTo>
                  <a:cubicBezTo>
                    <a:pt x="631" y="10"/>
                    <a:pt x="632" y="161"/>
                    <a:pt x="695" y="280"/>
                  </a:cubicBezTo>
                  <a:lnTo>
                    <a:pt x="695" y="280"/>
                  </a:lnTo>
                  <a:cubicBezTo>
                    <a:pt x="784" y="449"/>
                    <a:pt x="1061" y="458"/>
                    <a:pt x="1175" y="775"/>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8" name="Google Shape;608;p90"/>
            <p:cNvSpPr/>
            <p:nvPr/>
          </p:nvSpPr>
          <p:spPr>
            <a:xfrm>
              <a:off x="6245345" y="5281501"/>
              <a:ext cx="620716" cy="1235932"/>
            </a:xfrm>
            <a:custGeom>
              <a:rect b="b" l="l" r="r" t="t"/>
              <a:pathLst>
                <a:path extrusionOk="0" h="994" w="500">
                  <a:moveTo>
                    <a:pt x="490" y="993"/>
                  </a:moveTo>
                  <a:lnTo>
                    <a:pt x="490" y="993"/>
                  </a:lnTo>
                  <a:cubicBezTo>
                    <a:pt x="489" y="993"/>
                    <a:pt x="488" y="992"/>
                    <a:pt x="486" y="992"/>
                  </a:cubicBezTo>
                  <a:lnTo>
                    <a:pt x="486" y="992"/>
                  </a:lnTo>
                  <a:cubicBezTo>
                    <a:pt x="342" y="927"/>
                    <a:pt x="149" y="775"/>
                    <a:pt x="55" y="415"/>
                  </a:cubicBezTo>
                  <a:lnTo>
                    <a:pt x="55" y="415"/>
                  </a:lnTo>
                  <a:cubicBezTo>
                    <a:pt x="0" y="200"/>
                    <a:pt x="7" y="10"/>
                    <a:pt x="7" y="8"/>
                  </a:cubicBezTo>
                  <a:lnTo>
                    <a:pt x="7" y="8"/>
                  </a:lnTo>
                  <a:cubicBezTo>
                    <a:pt x="7" y="4"/>
                    <a:pt x="11" y="0"/>
                    <a:pt x="15" y="0"/>
                  </a:cubicBezTo>
                  <a:lnTo>
                    <a:pt x="15" y="0"/>
                  </a:lnTo>
                  <a:cubicBezTo>
                    <a:pt x="20" y="0"/>
                    <a:pt x="24" y="4"/>
                    <a:pt x="24" y="9"/>
                  </a:cubicBezTo>
                  <a:lnTo>
                    <a:pt x="24" y="9"/>
                  </a:lnTo>
                  <a:cubicBezTo>
                    <a:pt x="23" y="11"/>
                    <a:pt x="17" y="198"/>
                    <a:pt x="72" y="410"/>
                  </a:cubicBezTo>
                  <a:lnTo>
                    <a:pt x="72" y="410"/>
                  </a:lnTo>
                  <a:cubicBezTo>
                    <a:pt x="123" y="606"/>
                    <a:pt x="237" y="862"/>
                    <a:pt x="493" y="976"/>
                  </a:cubicBezTo>
                  <a:lnTo>
                    <a:pt x="493" y="976"/>
                  </a:lnTo>
                  <a:cubicBezTo>
                    <a:pt x="498" y="978"/>
                    <a:pt x="499" y="983"/>
                    <a:pt x="498" y="988"/>
                  </a:cubicBezTo>
                  <a:lnTo>
                    <a:pt x="498" y="988"/>
                  </a:lnTo>
                  <a:cubicBezTo>
                    <a:pt x="496" y="991"/>
                    <a:pt x="493" y="993"/>
                    <a:pt x="490" y="993"/>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09" name="Google Shape;609;p90"/>
            <p:cNvSpPr/>
            <p:nvPr/>
          </p:nvSpPr>
          <p:spPr>
            <a:xfrm>
              <a:off x="3345017" y="5792350"/>
              <a:ext cx="8596614" cy="5163459"/>
            </a:xfrm>
            <a:custGeom>
              <a:rect b="b" l="l" r="r" t="t"/>
              <a:pathLst>
                <a:path extrusionOk="0" h="4146" w="6902">
                  <a:moveTo>
                    <a:pt x="6901" y="0"/>
                  </a:moveTo>
                  <a:lnTo>
                    <a:pt x="6901" y="4145"/>
                  </a:lnTo>
                  <a:lnTo>
                    <a:pt x="0" y="4145"/>
                  </a:lnTo>
                  <a:lnTo>
                    <a:pt x="3369" y="777"/>
                  </a:lnTo>
                  <a:lnTo>
                    <a:pt x="4257" y="1665"/>
                  </a:lnTo>
                  <a:lnTo>
                    <a:pt x="5728" y="196"/>
                  </a:lnTo>
                  <a:lnTo>
                    <a:pt x="6215" y="684"/>
                  </a:lnTo>
                  <a:lnTo>
                    <a:pt x="6901" y="0"/>
                  </a:lnTo>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0" name="Google Shape;610;p90"/>
            <p:cNvSpPr/>
            <p:nvPr/>
          </p:nvSpPr>
          <p:spPr>
            <a:xfrm>
              <a:off x="5009413" y="6352644"/>
              <a:ext cx="5848825" cy="4409673"/>
            </a:xfrm>
            <a:custGeom>
              <a:rect b="b" l="l" r="r" t="t"/>
              <a:pathLst>
                <a:path extrusionOk="0" h="4409673" w="5848825">
                  <a:moveTo>
                    <a:pt x="15869" y="3070612"/>
                  </a:moveTo>
                  <a:cubicBezTo>
                    <a:pt x="25635" y="3070612"/>
                    <a:pt x="31738" y="3076829"/>
                    <a:pt x="31738" y="3085532"/>
                  </a:cubicBezTo>
                  <a:lnTo>
                    <a:pt x="31738" y="4393509"/>
                  </a:lnTo>
                  <a:cubicBezTo>
                    <a:pt x="31738" y="4402213"/>
                    <a:pt x="25635" y="4409673"/>
                    <a:pt x="15869" y="4409673"/>
                  </a:cubicBezTo>
                  <a:cubicBezTo>
                    <a:pt x="7324" y="4409673"/>
                    <a:pt x="0" y="4402213"/>
                    <a:pt x="0" y="4393509"/>
                  </a:cubicBezTo>
                  <a:lnTo>
                    <a:pt x="0" y="3085532"/>
                  </a:lnTo>
                  <a:cubicBezTo>
                    <a:pt x="0" y="3076829"/>
                    <a:pt x="7324" y="3070612"/>
                    <a:pt x="15869" y="3070612"/>
                  </a:cubicBezTo>
                  <a:close/>
                  <a:moveTo>
                    <a:pt x="1179738" y="1928059"/>
                  </a:moveTo>
                  <a:cubicBezTo>
                    <a:pt x="1188611" y="1928059"/>
                    <a:pt x="1196217" y="1935538"/>
                    <a:pt x="1196217" y="1944263"/>
                  </a:cubicBezTo>
                  <a:lnTo>
                    <a:pt x="1196217" y="4393466"/>
                  </a:lnTo>
                  <a:cubicBezTo>
                    <a:pt x="1196217" y="4402191"/>
                    <a:pt x="1188611" y="4409669"/>
                    <a:pt x="1179738" y="4409669"/>
                  </a:cubicBezTo>
                  <a:cubicBezTo>
                    <a:pt x="1170864" y="4409669"/>
                    <a:pt x="1164526" y="4402191"/>
                    <a:pt x="1164526" y="4393466"/>
                  </a:cubicBezTo>
                  <a:lnTo>
                    <a:pt x="1164526" y="1944263"/>
                  </a:lnTo>
                  <a:cubicBezTo>
                    <a:pt x="1164526" y="1935538"/>
                    <a:pt x="1170864" y="1928059"/>
                    <a:pt x="1179738" y="1928059"/>
                  </a:cubicBezTo>
                  <a:close/>
                  <a:moveTo>
                    <a:pt x="3503952" y="1510587"/>
                  </a:moveTo>
                  <a:cubicBezTo>
                    <a:pt x="3513718" y="1510587"/>
                    <a:pt x="3519821" y="1516811"/>
                    <a:pt x="3519821" y="1525525"/>
                  </a:cubicBezTo>
                  <a:lnTo>
                    <a:pt x="3519821" y="4393489"/>
                  </a:lnTo>
                  <a:cubicBezTo>
                    <a:pt x="3519821" y="4402203"/>
                    <a:pt x="3513718" y="4409671"/>
                    <a:pt x="3503952" y="4409671"/>
                  </a:cubicBezTo>
                  <a:cubicBezTo>
                    <a:pt x="3495407" y="4409671"/>
                    <a:pt x="3488083" y="4402203"/>
                    <a:pt x="3488083" y="4393489"/>
                  </a:cubicBezTo>
                  <a:lnTo>
                    <a:pt x="3488083" y="1525525"/>
                  </a:lnTo>
                  <a:cubicBezTo>
                    <a:pt x="3488083" y="1516811"/>
                    <a:pt x="3495407" y="1510587"/>
                    <a:pt x="3503952" y="1510587"/>
                  </a:cubicBezTo>
                  <a:close/>
                  <a:moveTo>
                    <a:pt x="2345530" y="851422"/>
                  </a:moveTo>
                  <a:cubicBezTo>
                    <a:pt x="2353136" y="851422"/>
                    <a:pt x="2360742" y="858898"/>
                    <a:pt x="2360742" y="867619"/>
                  </a:cubicBezTo>
                  <a:lnTo>
                    <a:pt x="2360742" y="4393473"/>
                  </a:lnTo>
                  <a:cubicBezTo>
                    <a:pt x="2360742" y="4402195"/>
                    <a:pt x="2353136" y="4409670"/>
                    <a:pt x="2345530" y="4409670"/>
                  </a:cubicBezTo>
                  <a:cubicBezTo>
                    <a:pt x="2335389" y="4409670"/>
                    <a:pt x="2329051" y="4402195"/>
                    <a:pt x="2329051" y="4393473"/>
                  </a:cubicBezTo>
                  <a:lnTo>
                    <a:pt x="2329051" y="867619"/>
                  </a:lnTo>
                  <a:cubicBezTo>
                    <a:pt x="2329051" y="858898"/>
                    <a:pt x="2335389" y="851422"/>
                    <a:pt x="2345530" y="851422"/>
                  </a:cubicBezTo>
                  <a:close/>
                  <a:moveTo>
                    <a:pt x="4673315" y="747054"/>
                  </a:moveTo>
                  <a:cubicBezTo>
                    <a:pt x="4683456" y="747054"/>
                    <a:pt x="4689794" y="755778"/>
                    <a:pt x="4689794" y="763255"/>
                  </a:cubicBezTo>
                  <a:lnTo>
                    <a:pt x="4689794" y="4393471"/>
                  </a:lnTo>
                  <a:cubicBezTo>
                    <a:pt x="4689794" y="4402195"/>
                    <a:pt x="4683456" y="4409672"/>
                    <a:pt x="4673315" y="4409672"/>
                  </a:cubicBezTo>
                  <a:cubicBezTo>
                    <a:pt x="4664441" y="4409672"/>
                    <a:pt x="4658103" y="4402195"/>
                    <a:pt x="4658103" y="4393471"/>
                  </a:cubicBezTo>
                  <a:lnTo>
                    <a:pt x="4658103" y="763255"/>
                  </a:lnTo>
                  <a:cubicBezTo>
                    <a:pt x="4658103" y="755778"/>
                    <a:pt x="4664441" y="747054"/>
                    <a:pt x="4673315" y="747054"/>
                  </a:cubicBezTo>
                  <a:close/>
                  <a:moveTo>
                    <a:pt x="5833613" y="0"/>
                  </a:moveTo>
                  <a:cubicBezTo>
                    <a:pt x="5841219" y="0"/>
                    <a:pt x="5848825" y="7478"/>
                    <a:pt x="5848825" y="17449"/>
                  </a:cubicBezTo>
                  <a:lnTo>
                    <a:pt x="5848825" y="4392223"/>
                  </a:lnTo>
                  <a:cubicBezTo>
                    <a:pt x="5848825" y="4402193"/>
                    <a:pt x="5841219" y="4409671"/>
                    <a:pt x="5833613" y="4409671"/>
                  </a:cubicBezTo>
                  <a:cubicBezTo>
                    <a:pt x="5823472" y="4409671"/>
                    <a:pt x="5817134" y="4402193"/>
                    <a:pt x="5817134" y="4392223"/>
                  </a:cubicBezTo>
                  <a:lnTo>
                    <a:pt x="5817134" y="17449"/>
                  </a:lnTo>
                  <a:cubicBezTo>
                    <a:pt x="5817134" y="7478"/>
                    <a:pt x="5823472" y="0"/>
                    <a:pt x="5833613" y="0"/>
                  </a:cubicBezTo>
                  <a:close/>
                </a:path>
              </a:pathLst>
            </a:custGeom>
            <a:solidFill>
              <a:srgbClr val="307AB4">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1" name="Google Shape;611;p90"/>
            <p:cNvSpPr/>
            <p:nvPr/>
          </p:nvSpPr>
          <p:spPr>
            <a:xfrm>
              <a:off x="3257130" y="4907973"/>
              <a:ext cx="9480995" cy="6053335"/>
            </a:xfrm>
            <a:custGeom>
              <a:rect b="b" l="l" r="r" t="t"/>
              <a:pathLst>
                <a:path extrusionOk="0" h="4858" w="7610">
                  <a:moveTo>
                    <a:pt x="7609" y="0"/>
                  </a:moveTo>
                  <a:lnTo>
                    <a:pt x="7102" y="111"/>
                  </a:lnTo>
                  <a:lnTo>
                    <a:pt x="7265" y="273"/>
                  </a:lnTo>
                  <a:lnTo>
                    <a:pt x="6286" y="1252"/>
                  </a:lnTo>
                  <a:lnTo>
                    <a:pt x="5894" y="859"/>
                  </a:lnTo>
                  <a:lnTo>
                    <a:pt x="5894" y="859"/>
                  </a:lnTo>
                  <a:cubicBezTo>
                    <a:pt x="5842" y="807"/>
                    <a:pt x="5756" y="807"/>
                    <a:pt x="5704" y="859"/>
                  </a:cubicBezTo>
                  <a:lnTo>
                    <a:pt x="4328" y="2234"/>
                  </a:lnTo>
                  <a:lnTo>
                    <a:pt x="3440" y="1346"/>
                  </a:lnTo>
                  <a:lnTo>
                    <a:pt x="0" y="4784"/>
                  </a:lnTo>
                  <a:lnTo>
                    <a:pt x="71" y="4857"/>
                  </a:lnTo>
                  <a:lnTo>
                    <a:pt x="3440" y="1489"/>
                  </a:lnTo>
                  <a:lnTo>
                    <a:pt x="4328" y="2377"/>
                  </a:lnTo>
                  <a:lnTo>
                    <a:pt x="5799" y="908"/>
                  </a:lnTo>
                  <a:lnTo>
                    <a:pt x="6286" y="1396"/>
                  </a:lnTo>
                  <a:lnTo>
                    <a:pt x="7336" y="346"/>
                  </a:lnTo>
                  <a:lnTo>
                    <a:pt x="7498" y="506"/>
                  </a:lnTo>
                  <a:lnTo>
                    <a:pt x="7609" y="0"/>
                  </a:ln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2" name="Google Shape;612;p90"/>
            <p:cNvSpPr/>
            <p:nvPr/>
          </p:nvSpPr>
          <p:spPr>
            <a:xfrm>
              <a:off x="4130524" y="5858269"/>
              <a:ext cx="8700981" cy="5179949"/>
            </a:xfrm>
            <a:custGeom>
              <a:rect b="b" l="l" r="r" t="t"/>
              <a:pathLst>
                <a:path extrusionOk="0" h="4160" w="6984">
                  <a:moveTo>
                    <a:pt x="6477" y="110"/>
                  </a:moveTo>
                  <a:lnTo>
                    <a:pt x="6639" y="273"/>
                  </a:lnTo>
                  <a:lnTo>
                    <a:pt x="5662" y="1251"/>
                  </a:lnTo>
                  <a:lnTo>
                    <a:pt x="5174" y="764"/>
                  </a:lnTo>
                  <a:lnTo>
                    <a:pt x="3703" y="2233"/>
                  </a:lnTo>
                  <a:lnTo>
                    <a:pt x="2814" y="1344"/>
                  </a:lnTo>
                  <a:lnTo>
                    <a:pt x="0" y="4159"/>
                  </a:lnTo>
                  <a:lnTo>
                    <a:pt x="144" y="4159"/>
                  </a:lnTo>
                  <a:lnTo>
                    <a:pt x="2814" y="1488"/>
                  </a:lnTo>
                  <a:lnTo>
                    <a:pt x="3703" y="2377"/>
                  </a:lnTo>
                  <a:lnTo>
                    <a:pt x="5174" y="907"/>
                  </a:lnTo>
                  <a:lnTo>
                    <a:pt x="5662" y="1395"/>
                  </a:lnTo>
                  <a:lnTo>
                    <a:pt x="6711" y="345"/>
                  </a:lnTo>
                  <a:lnTo>
                    <a:pt x="6873" y="506"/>
                  </a:lnTo>
                  <a:lnTo>
                    <a:pt x="6983" y="0"/>
                  </a:lnTo>
                  <a:lnTo>
                    <a:pt x="6477" y="110"/>
                  </a:ln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3" name="Google Shape;613;p90"/>
            <p:cNvSpPr/>
            <p:nvPr/>
          </p:nvSpPr>
          <p:spPr>
            <a:xfrm>
              <a:off x="3938265" y="5896720"/>
              <a:ext cx="6745465" cy="3998939"/>
            </a:xfrm>
            <a:custGeom>
              <a:rect b="b" l="l" r="r" t="t"/>
              <a:pathLst>
                <a:path extrusionOk="0" h="3211" w="5417">
                  <a:moveTo>
                    <a:pt x="5416" y="3210"/>
                  </a:moveTo>
                  <a:lnTo>
                    <a:pt x="0" y="3210"/>
                  </a:lnTo>
                  <a:lnTo>
                    <a:pt x="0" y="0"/>
                  </a:lnTo>
                  <a:lnTo>
                    <a:pt x="5416" y="0"/>
                  </a:lnTo>
                  <a:lnTo>
                    <a:pt x="5416" y="3210"/>
                  </a:lnTo>
                </a:path>
              </a:pathLst>
            </a:custGeom>
            <a:solidFill>
              <a:srgbClr val="7CBA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4" name="Google Shape;614;p90"/>
            <p:cNvSpPr/>
            <p:nvPr/>
          </p:nvSpPr>
          <p:spPr>
            <a:xfrm>
              <a:off x="4289821" y="6110947"/>
              <a:ext cx="6047845" cy="3581464"/>
            </a:xfrm>
            <a:custGeom>
              <a:rect b="b" l="l" r="r" t="t"/>
              <a:pathLst>
                <a:path extrusionOk="0" h="2874" w="4853">
                  <a:moveTo>
                    <a:pt x="4852" y="2873"/>
                  </a:moveTo>
                  <a:lnTo>
                    <a:pt x="0" y="2873"/>
                  </a:lnTo>
                  <a:lnTo>
                    <a:pt x="0" y="0"/>
                  </a:lnTo>
                  <a:lnTo>
                    <a:pt x="4852" y="0"/>
                  </a:lnTo>
                  <a:lnTo>
                    <a:pt x="4852" y="2873"/>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5" name="Google Shape;615;p90"/>
            <p:cNvSpPr/>
            <p:nvPr/>
          </p:nvSpPr>
          <p:spPr>
            <a:xfrm>
              <a:off x="6108023" y="9895658"/>
              <a:ext cx="2399215" cy="1135808"/>
            </a:xfrm>
            <a:custGeom>
              <a:rect b="b" l="l" r="r" t="t"/>
              <a:pathLst>
                <a:path extrusionOk="0" h="1135808" w="2399215">
                  <a:moveTo>
                    <a:pt x="862404" y="0"/>
                  </a:moveTo>
                  <a:lnTo>
                    <a:pt x="1547791" y="0"/>
                  </a:lnTo>
                  <a:lnTo>
                    <a:pt x="1547791" y="869158"/>
                  </a:lnTo>
                  <a:lnTo>
                    <a:pt x="2399215" y="1048175"/>
                  </a:lnTo>
                  <a:lnTo>
                    <a:pt x="2399215" y="1135808"/>
                  </a:lnTo>
                  <a:lnTo>
                    <a:pt x="0" y="1135808"/>
                  </a:lnTo>
                  <a:lnTo>
                    <a:pt x="0" y="1048175"/>
                  </a:lnTo>
                  <a:lnTo>
                    <a:pt x="857395" y="867902"/>
                  </a:lnTo>
                  <a:lnTo>
                    <a:pt x="862404" y="867902"/>
                  </a:lnTo>
                  <a:close/>
                </a:path>
              </a:pathLst>
            </a:custGeom>
            <a:solidFill>
              <a:srgbClr val="7CBA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6" name="Google Shape;616;p90"/>
            <p:cNvSpPr/>
            <p:nvPr/>
          </p:nvSpPr>
          <p:spPr>
            <a:xfrm>
              <a:off x="4696309" y="8434508"/>
              <a:ext cx="1987235" cy="273433"/>
            </a:xfrm>
            <a:custGeom>
              <a:rect b="b" l="l" r="r" t="t"/>
              <a:pathLst>
                <a:path extrusionOk="0" h="273433" w="1987235">
                  <a:moveTo>
                    <a:pt x="16207" y="241695"/>
                  </a:moveTo>
                  <a:lnTo>
                    <a:pt x="1971028" y="241695"/>
                  </a:lnTo>
                  <a:cubicBezTo>
                    <a:pt x="1979755" y="241695"/>
                    <a:pt x="1987235" y="249019"/>
                    <a:pt x="1987235" y="257564"/>
                  </a:cubicBezTo>
                  <a:cubicBezTo>
                    <a:pt x="1987235" y="266109"/>
                    <a:pt x="1979755" y="273433"/>
                    <a:pt x="1971028" y="273433"/>
                  </a:cubicBezTo>
                  <a:lnTo>
                    <a:pt x="16207" y="273433"/>
                  </a:lnTo>
                  <a:cubicBezTo>
                    <a:pt x="7480" y="273433"/>
                    <a:pt x="0" y="266109"/>
                    <a:pt x="0" y="257564"/>
                  </a:cubicBezTo>
                  <a:cubicBezTo>
                    <a:pt x="0" y="249019"/>
                    <a:pt x="7480" y="241695"/>
                    <a:pt x="16207" y="241695"/>
                  </a:cubicBezTo>
                  <a:close/>
                  <a:moveTo>
                    <a:pt x="16207" y="0"/>
                  </a:moveTo>
                  <a:lnTo>
                    <a:pt x="1971028" y="0"/>
                  </a:lnTo>
                  <a:cubicBezTo>
                    <a:pt x="1979755" y="0"/>
                    <a:pt x="1987235" y="7324"/>
                    <a:pt x="1987235" y="15869"/>
                  </a:cubicBezTo>
                  <a:cubicBezTo>
                    <a:pt x="1987235" y="24414"/>
                    <a:pt x="1979755" y="31738"/>
                    <a:pt x="1971028" y="31738"/>
                  </a:cubicBezTo>
                  <a:lnTo>
                    <a:pt x="16207" y="31738"/>
                  </a:lnTo>
                  <a:cubicBezTo>
                    <a:pt x="7480" y="31738"/>
                    <a:pt x="0" y="24414"/>
                    <a:pt x="0" y="15869"/>
                  </a:cubicBezTo>
                  <a:cubicBezTo>
                    <a:pt x="0" y="7324"/>
                    <a:pt x="7480" y="0"/>
                    <a:pt x="16207" y="0"/>
                  </a:cubicBezTo>
                  <a:close/>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7" name="Google Shape;617;p90"/>
            <p:cNvSpPr/>
            <p:nvPr/>
          </p:nvSpPr>
          <p:spPr>
            <a:xfrm>
              <a:off x="4696309" y="8917896"/>
              <a:ext cx="1987235" cy="515080"/>
            </a:xfrm>
            <a:custGeom>
              <a:rect b="b" l="l" r="r" t="t"/>
              <a:pathLst>
                <a:path extrusionOk="0" h="515080" w="1987235">
                  <a:moveTo>
                    <a:pt x="16207" y="483389"/>
                  </a:moveTo>
                  <a:lnTo>
                    <a:pt x="1971028" y="483389"/>
                  </a:lnTo>
                  <a:cubicBezTo>
                    <a:pt x="1979755" y="483389"/>
                    <a:pt x="1987235" y="489727"/>
                    <a:pt x="1987235" y="498601"/>
                  </a:cubicBezTo>
                  <a:cubicBezTo>
                    <a:pt x="1987235" y="507474"/>
                    <a:pt x="1979755" y="515080"/>
                    <a:pt x="1971028" y="515080"/>
                  </a:cubicBezTo>
                  <a:lnTo>
                    <a:pt x="16207" y="515080"/>
                  </a:lnTo>
                  <a:cubicBezTo>
                    <a:pt x="7480" y="515080"/>
                    <a:pt x="0" y="507474"/>
                    <a:pt x="0" y="498601"/>
                  </a:cubicBezTo>
                  <a:cubicBezTo>
                    <a:pt x="0" y="489727"/>
                    <a:pt x="7480" y="483389"/>
                    <a:pt x="16207" y="483389"/>
                  </a:cubicBezTo>
                  <a:close/>
                  <a:moveTo>
                    <a:pt x="16207" y="241693"/>
                  </a:moveTo>
                  <a:lnTo>
                    <a:pt x="1971028" y="241693"/>
                  </a:lnTo>
                  <a:cubicBezTo>
                    <a:pt x="1979755" y="241693"/>
                    <a:pt x="1987235" y="248031"/>
                    <a:pt x="1987235" y="258173"/>
                  </a:cubicBezTo>
                  <a:cubicBezTo>
                    <a:pt x="1987235" y="265778"/>
                    <a:pt x="1979755" y="273384"/>
                    <a:pt x="1971028" y="273384"/>
                  </a:cubicBezTo>
                  <a:lnTo>
                    <a:pt x="16207" y="273384"/>
                  </a:lnTo>
                  <a:cubicBezTo>
                    <a:pt x="7480" y="273384"/>
                    <a:pt x="0" y="265778"/>
                    <a:pt x="0" y="258173"/>
                  </a:cubicBezTo>
                  <a:cubicBezTo>
                    <a:pt x="0" y="248031"/>
                    <a:pt x="7480" y="241693"/>
                    <a:pt x="16207" y="241693"/>
                  </a:cubicBezTo>
                  <a:close/>
                  <a:moveTo>
                    <a:pt x="16207" y="0"/>
                  </a:moveTo>
                  <a:lnTo>
                    <a:pt x="1971028" y="0"/>
                  </a:lnTo>
                  <a:cubicBezTo>
                    <a:pt x="1979755" y="0"/>
                    <a:pt x="1987235" y="6338"/>
                    <a:pt x="1987235" y="16479"/>
                  </a:cubicBezTo>
                  <a:cubicBezTo>
                    <a:pt x="1987235" y="24085"/>
                    <a:pt x="1979755" y="31691"/>
                    <a:pt x="1971028" y="31691"/>
                  </a:cubicBezTo>
                  <a:lnTo>
                    <a:pt x="16207" y="31691"/>
                  </a:lnTo>
                  <a:cubicBezTo>
                    <a:pt x="7480" y="31691"/>
                    <a:pt x="0" y="24085"/>
                    <a:pt x="0" y="16479"/>
                  </a:cubicBezTo>
                  <a:cubicBezTo>
                    <a:pt x="0" y="6338"/>
                    <a:pt x="7480" y="0"/>
                    <a:pt x="16207" y="0"/>
                  </a:cubicBezTo>
                  <a:close/>
                </a:path>
              </a:pathLst>
            </a:custGeom>
            <a:solidFill>
              <a:srgbClr val="7CBA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8" name="Google Shape;618;p90"/>
            <p:cNvSpPr/>
            <p:nvPr/>
          </p:nvSpPr>
          <p:spPr>
            <a:xfrm>
              <a:off x="7420860" y="8434508"/>
              <a:ext cx="1987235" cy="273433"/>
            </a:xfrm>
            <a:custGeom>
              <a:rect b="b" l="l" r="r" t="t"/>
              <a:pathLst>
                <a:path extrusionOk="0" h="273433" w="1987235">
                  <a:moveTo>
                    <a:pt x="16207" y="241695"/>
                  </a:moveTo>
                  <a:lnTo>
                    <a:pt x="1972275" y="241695"/>
                  </a:lnTo>
                  <a:cubicBezTo>
                    <a:pt x="1981002" y="241695"/>
                    <a:pt x="1987235" y="249019"/>
                    <a:pt x="1987235" y="257564"/>
                  </a:cubicBezTo>
                  <a:cubicBezTo>
                    <a:pt x="1987235" y="266109"/>
                    <a:pt x="1981002" y="273433"/>
                    <a:pt x="1972275" y="273433"/>
                  </a:cubicBezTo>
                  <a:lnTo>
                    <a:pt x="16207" y="273433"/>
                  </a:lnTo>
                  <a:cubicBezTo>
                    <a:pt x="7480" y="273433"/>
                    <a:pt x="0" y="266109"/>
                    <a:pt x="0" y="257564"/>
                  </a:cubicBezTo>
                  <a:cubicBezTo>
                    <a:pt x="0" y="249019"/>
                    <a:pt x="7480" y="241695"/>
                    <a:pt x="16207" y="241695"/>
                  </a:cubicBezTo>
                  <a:close/>
                  <a:moveTo>
                    <a:pt x="16207" y="0"/>
                  </a:moveTo>
                  <a:lnTo>
                    <a:pt x="1972275" y="0"/>
                  </a:lnTo>
                  <a:cubicBezTo>
                    <a:pt x="1981002" y="0"/>
                    <a:pt x="1987235" y="7324"/>
                    <a:pt x="1987235" y="15869"/>
                  </a:cubicBezTo>
                  <a:cubicBezTo>
                    <a:pt x="1987235" y="24414"/>
                    <a:pt x="1981002" y="31738"/>
                    <a:pt x="1972275" y="31738"/>
                  </a:cubicBezTo>
                  <a:lnTo>
                    <a:pt x="16207" y="31738"/>
                  </a:lnTo>
                  <a:cubicBezTo>
                    <a:pt x="7480" y="31738"/>
                    <a:pt x="0" y="24414"/>
                    <a:pt x="0" y="15869"/>
                  </a:cubicBezTo>
                  <a:cubicBezTo>
                    <a:pt x="0" y="7324"/>
                    <a:pt x="7480" y="0"/>
                    <a:pt x="16207" y="0"/>
                  </a:cubicBezTo>
                  <a:close/>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19" name="Google Shape;619;p90"/>
            <p:cNvSpPr/>
            <p:nvPr/>
          </p:nvSpPr>
          <p:spPr>
            <a:xfrm>
              <a:off x="7420860" y="8917896"/>
              <a:ext cx="1987235" cy="515080"/>
            </a:xfrm>
            <a:custGeom>
              <a:rect b="b" l="l" r="r" t="t"/>
              <a:pathLst>
                <a:path extrusionOk="0" h="515080" w="1987235">
                  <a:moveTo>
                    <a:pt x="16207" y="483389"/>
                  </a:moveTo>
                  <a:lnTo>
                    <a:pt x="1972275" y="483389"/>
                  </a:lnTo>
                  <a:cubicBezTo>
                    <a:pt x="1981002" y="483389"/>
                    <a:pt x="1987235" y="489727"/>
                    <a:pt x="1987235" y="498601"/>
                  </a:cubicBezTo>
                  <a:cubicBezTo>
                    <a:pt x="1987235" y="507474"/>
                    <a:pt x="1981002" y="515080"/>
                    <a:pt x="1972275" y="515080"/>
                  </a:cubicBezTo>
                  <a:lnTo>
                    <a:pt x="16207" y="515080"/>
                  </a:lnTo>
                  <a:cubicBezTo>
                    <a:pt x="7480" y="515080"/>
                    <a:pt x="0" y="507474"/>
                    <a:pt x="0" y="498601"/>
                  </a:cubicBezTo>
                  <a:cubicBezTo>
                    <a:pt x="0" y="489727"/>
                    <a:pt x="7480" y="483389"/>
                    <a:pt x="16207" y="483389"/>
                  </a:cubicBezTo>
                  <a:close/>
                  <a:moveTo>
                    <a:pt x="16207" y="241693"/>
                  </a:moveTo>
                  <a:lnTo>
                    <a:pt x="1972275" y="241693"/>
                  </a:lnTo>
                  <a:cubicBezTo>
                    <a:pt x="1981002" y="241693"/>
                    <a:pt x="1987235" y="248031"/>
                    <a:pt x="1987235" y="258173"/>
                  </a:cubicBezTo>
                  <a:cubicBezTo>
                    <a:pt x="1987235" y="265778"/>
                    <a:pt x="1981002" y="273384"/>
                    <a:pt x="1972275" y="273384"/>
                  </a:cubicBezTo>
                  <a:lnTo>
                    <a:pt x="16207" y="273384"/>
                  </a:lnTo>
                  <a:cubicBezTo>
                    <a:pt x="7480" y="273384"/>
                    <a:pt x="0" y="265778"/>
                    <a:pt x="0" y="258173"/>
                  </a:cubicBezTo>
                  <a:cubicBezTo>
                    <a:pt x="0" y="248031"/>
                    <a:pt x="7480" y="241693"/>
                    <a:pt x="16207" y="241693"/>
                  </a:cubicBezTo>
                  <a:close/>
                  <a:moveTo>
                    <a:pt x="16207" y="0"/>
                  </a:moveTo>
                  <a:lnTo>
                    <a:pt x="1972275" y="0"/>
                  </a:lnTo>
                  <a:cubicBezTo>
                    <a:pt x="1981002" y="0"/>
                    <a:pt x="1987235" y="6338"/>
                    <a:pt x="1987235" y="16479"/>
                  </a:cubicBezTo>
                  <a:cubicBezTo>
                    <a:pt x="1987235" y="24085"/>
                    <a:pt x="1981002" y="31691"/>
                    <a:pt x="1972275" y="31691"/>
                  </a:cubicBezTo>
                  <a:lnTo>
                    <a:pt x="16207" y="31691"/>
                  </a:lnTo>
                  <a:cubicBezTo>
                    <a:pt x="7480" y="31691"/>
                    <a:pt x="0" y="24085"/>
                    <a:pt x="0" y="16479"/>
                  </a:cubicBezTo>
                  <a:cubicBezTo>
                    <a:pt x="0" y="6338"/>
                    <a:pt x="7480" y="0"/>
                    <a:pt x="16207" y="0"/>
                  </a:cubicBezTo>
                  <a:close/>
                </a:path>
              </a:pathLst>
            </a:custGeom>
            <a:solidFill>
              <a:srgbClr val="203C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0" name="Google Shape;620;p90"/>
            <p:cNvSpPr/>
            <p:nvPr/>
          </p:nvSpPr>
          <p:spPr>
            <a:xfrm>
              <a:off x="4624900" y="7209556"/>
              <a:ext cx="465660" cy="993003"/>
            </a:xfrm>
            <a:custGeom>
              <a:rect b="b" l="l" r="r" t="t"/>
              <a:pathLst>
                <a:path extrusionOk="0" h="993003" w="465660">
                  <a:moveTo>
                    <a:pt x="0" y="889875"/>
                  </a:moveTo>
                  <a:lnTo>
                    <a:pt x="465660" y="889875"/>
                  </a:lnTo>
                  <a:lnTo>
                    <a:pt x="465660" y="993003"/>
                  </a:lnTo>
                  <a:lnTo>
                    <a:pt x="0" y="993003"/>
                  </a:lnTo>
                  <a:close/>
                  <a:moveTo>
                    <a:pt x="0" y="0"/>
                  </a:moveTo>
                  <a:lnTo>
                    <a:pt x="465660" y="0"/>
                  </a:lnTo>
                  <a:lnTo>
                    <a:pt x="465660" y="795251"/>
                  </a:lnTo>
                  <a:lnTo>
                    <a:pt x="0" y="795251"/>
                  </a:lnTo>
                  <a:close/>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1" name="Google Shape;621;p90"/>
            <p:cNvSpPr/>
            <p:nvPr/>
          </p:nvSpPr>
          <p:spPr>
            <a:xfrm>
              <a:off x="5388430" y="6803073"/>
              <a:ext cx="465663" cy="1399486"/>
            </a:xfrm>
            <a:custGeom>
              <a:rect b="b" l="l" r="r" t="t"/>
              <a:pathLst>
                <a:path extrusionOk="0" h="1399486" w="465663">
                  <a:moveTo>
                    <a:pt x="0" y="1296358"/>
                  </a:moveTo>
                  <a:lnTo>
                    <a:pt x="465663" y="1296358"/>
                  </a:lnTo>
                  <a:lnTo>
                    <a:pt x="465663" y="1399486"/>
                  </a:lnTo>
                  <a:lnTo>
                    <a:pt x="0" y="1399486"/>
                  </a:lnTo>
                  <a:close/>
                  <a:moveTo>
                    <a:pt x="0" y="0"/>
                  </a:moveTo>
                  <a:lnTo>
                    <a:pt x="465663" y="0"/>
                  </a:lnTo>
                  <a:lnTo>
                    <a:pt x="465663" y="1201732"/>
                  </a:lnTo>
                  <a:lnTo>
                    <a:pt x="0" y="1201732"/>
                  </a:lnTo>
                  <a:close/>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2" name="Google Shape;622;p90"/>
            <p:cNvSpPr/>
            <p:nvPr/>
          </p:nvSpPr>
          <p:spPr>
            <a:xfrm>
              <a:off x="6140981" y="6374615"/>
              <a:ext cx="465663" cy="1827944"/>
            </a:xfrm>
            <a:custGeom>
              <a:rect b="b" l="l" r="r" t="t"/>
              <a:pathLst>
                <a:path extrusionOk="0" h="1827944" w="465663">
                  <a:moveTo>
                    <a:pt x="0" y="1724816"/>
                  </a:moveTo>
                  <a:lnTo>
                    <a:pt x="465663" y="1724816"/>
                  </a:lnTo>
                  <a:lnTo>
                    <a:pt x="465663" y="1827944"/>
                  </a:lnTo>
                  <a:lnTo>
                    <a:pt x="0" y="1827944"/>
                  </a:lnTo>
                  <a:close/>
                  <a:moveTo>
                    <a:pt x="0" y="0"/>
                  </a:moveTo>
                  <a:lnTo>
                    <a:pt x="465663" y="0"/>
                  </a:lnTo>
                  <a:lnTo>
                    <a:pt x="465663" y="1635680"/>
                  </a:lnTo>
                  <a:lnTo>
                    <a:pt x="0" y="1635680"/>
                  </a:lnTo>
                  <a:close/>
                </a:path>
              </a:pathLst>
            </a:custGeom>
            <a:solidFill>
              <a:srgbClr val="6A93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3" name="Google Shape;623;p90"/>
            <p:cNvSpPr/>
            <p:nvPr/>
          </p:nvSpPr>
          <p:spPr>
            <a:xfrm>
              <a:off x="6849583" y="6259261"/>
              <a:ext cx="3114556" cy="1208471"/>
            </a:xfrm>
            <a:custGeom>
              <a:rect b="b" l="l" r="r" t="t"/>
              <a:pathLst>
                <a:path extrusionOk="0" h="968" w="2500">
                  <a:moveTo>
                    <a:pt x="1025" y="608"/>
                  </a:moveTo>
                  <a:lnTo>
                    <a:pt x="1025" y="608"/>
                  </a:lnTo>
                  <a:cubicBezTo>
                    <a:pt x="1202" y="565"/>
                    <a:pt x="1351" y="679"/>
                    <a:pt x="1520" y="679"/>
                  </a:cubicBezTo>
                  <a:lnTo>
                    <a:pt x="1520" y="679"/>
                  </a:lnTo>
                  <a:cubicBezTo>
                    <a:pt x="1658" y="679"/>
                    <a:pt x="1834" y="352"/>
                    <a:pt x="2178" y="203"/>
                  </a:cubicBezTo>
                  <a:lnTo>
                    <a:pt x="2178" y="203"/>
                  </a:lnTo>
                  <a:cubicBezTo>
                    <a:pt x="2299" y="149"/>
                    <a:pt x="2420" y="158"/>
                    <a:pt x="2499" y="174"/>
                  </a:cubicBezTo>
                  <a:lnTo>
                    <a:pt x="2499" y="91"/>
                  </a:lnTo>
                  <a:lnTo>
                    <a:pt x="2499" y="91"/>
                  </a:lnTo>
                  <a:cubicBezTo>
                    <a:pt x="2499" y="91"/>
                    <a:pt x="2304" y="0"/>
                    <a:pt x="2105" y="92"/>
                  </a:cubicBezTo>
                  <a:lnTo>
                    <a:pt x="2105" y="92"/>
                  </a:lnTo>
                  <a:cubicBezTo>
                    <a:pt x="1780" y="241"/>
                    <a:pt x="1615" y="568"/>
                    <a:pt x="1484" y="568"/>
                  </a:cubicBezTo>
                  <a:lnTo>
                    <a:pt x="1484" y="568"/>
                  </a:lnTo>
                  <a:cubicBezTo>
                    <a:pt x="1323" y="568"/>
                    <a:pt x="1183" y="456"/>
                    <a:pt x="1016" y="497"/>
                  </a:cubicBezTo>
                  <a:lnTo>
                    <a:pt x="1016" y="497"/>
                  </a:lnTo>
                  <a:cubicBezTo>
                    <a:pt x="803" y="552"/>
                    <a:pt x="657" y="842"/>
                    <a:pt x="422" y="851"/>
                  </a:cubicBezTo>
                  <a:lnTo>
                    <a:pt x="422" y="851"/>
                  </a:lnTo>
                  <a:cubicBezTo>
                    <a:pt x="250" y="858"/>
                    <a:pt x="0" y="630"/>
                    <a:pt x="0" y="630"/>
                  </a:cubicBezTo>
                  <a:lnTo>
                    <a:pt x="0" y="779"/>
                  </a:lnTo>
                  <a:lnTo>
                    <a:pt x="0" y="779"/>
                  </a:lnTo>
                  <a:cubicBezTo>
                    <a:pt x="85" y="845"/>
                    <a:pt x="263" y="967"/>
                    <a:pt x="398" y="962"/>
                  </a:cubicBezTo>
                  <a:lnTo>
                    <a:pt x="398" y="962"/>
                  </a:lnTo>
                  <a:cubicBezTo>
                    <a:pt x="646" y="953"/>
                    <a:pt x="800" y="663"/>
                    <a:pt x="1025" y="608"/>
                  </a:cubicBezTo>
                </a:path>
              </a:pathLst>
            </a:custGeom>
            <a:solidFill>
              <a:srgbClr val="203C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4" name="Google Shape;624;p90"/>
            <p:cNvSpPr/>
            <p:nvPr/>
          </p:nvSpPr>
          <p:spPr>
            <a:xfrm>
              <a:off x="6849583" y="6446026"/>
              <a:ext cx="3114556" cy="1565515"/>
            </a:xfrm>
            <a:custGeom>
              <a:rect b="b" l="l" r="r" t="t"/>
              <a:pathLst>
                <a:path extrusionOk="0" h="1255" w="2500">
                  <a:moveTo>
                    <a:pt x="2499" y="1254"/>
                  </a:moveTo>
                  <a:lnTo>
                    <a:pt x="2499" y="25"/>
                  </a:lnTo>
                  <a:lnTo>
                    <a:pt x="2499" y="25"/>
                  </a:lnTo>
                  <a:cubicBezTo>
                    <a:pt x="2420" y="9"/>
                    <a:pt x="2299" y="0"/>
                    <a:pt x="2178" y="54"/>
                  </a:cubicBezTo>
                  <a:lnTo>
                    <a:pt x="2178" y="54"/>
                  </a:lnTo>
                  <a:cubicBezTo>
                    <a:pt x="1834" y="203"/>
                    <a:pt x="1658" y="530"/>
                    <a:pt x="1520" y="530"/>
                  </a:cubicBezTo>
                  <a:lnTo>
                    <a:pt x="1520" y="530"/>
                  </a:lnTo>
                  <a:cubicBezTo>
                    <a:pt x="1351" y="530"/>
                    <a:pt x="1202" y="416"/>
                    <a:pt x="1025" y="459"/>
                  </a:cubicBezTo>
                  <a:lnTo>
                    <a:pt x="1025" y="459"/>
                  </a:lnTo>
                  <a:cubicBezTo>
                    <a:pt x="800" y="514"/>
                    <a:pt x="646" y="804"/>
                    <a:pt x="398" y="813"/>
                  </a:cubicBezTo>
                  <a:lnTo>
                    <a:pt x="398" y="813"/>
                  </a:lnTo>
                  <a:cubicBezTo>
                    <a:pt x="263" y="818"/>
                    <a:pt x="85" y="696"/>
                    <a:pt x="0" y="630"/>
                  </a:cubicBezTo>
                  <a:lnTo>
                    <a:pt x="0" y="1254"/>
                  </a:lnTo>
                  <a:lnTo>
                    <a:pt x="2499" y="1254"/>
                  </a:lnTo>
                </a:path>
              </a:pathLst>
            </a:custGeom>
            <a:solidFill>
              <a:srgbClr val="6A93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5" name="Google Shape;625;p90"/>
            <p:cNvSpPr/>
            <p:nvPr/>
          </p:nvSpPr>
          <p:spPr>
            <a:xfrm>
              <a:off x="6970427" y="9895657"/>
              <a:ext cx="686633" cy="593250"/>
            </a:xfrm>
            <a:custGeom>
              <a:rect b="b" l="l" r="r" t="t"/>
              <a:pathLst>
                <a:path extrusionOk="0" h="476" w="551">
                  <a:moveTo>
                    <a:pt x="550" y="0"/>
                  </a:moveTo>
                  <a:lnTo>
                    <a:pt x="0" y="0"/>
                  </a:lnTo>
                  <a:lnTo>
                    <a:pt x="0" y="475"/>
                  </a:lnTo>
                  <a:lnTo>
                    <a:pt x="550" y="143"/>
                  </a:lnTo>
                  <a:lnTo>
                    <a:pt x="550" y="0"/>
                  </a:ln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6" name="Google Shape;626;p90"/>
            <p:cNvSpPr/>
            <p:nvPr/>
          </p:nvSpPr>
          <p:spPr>
            <a:xfrm>
              <a:off x="9942168" y="9807770"/>
              <a:ext cx="1202976" cy="1477626"/>
            </a:xfrm>
            <a:custGeom>
              <a:rect b="b" l="l" r="r" t="t"/>
              <a:pathLst>
                <a:path extrusionOk="0" h="1186" w="964">
                  <a:moveTo>
                    <a:pt x="963" y="997"/>
                  </a:moveTo>
                  <a:lnTo>
                    <a:pt x="700" y="1185"/>
                  </a:lnTo>
                  <a:lnTo>
                    <a:pt x="0" y="147"/>
                  </a:lnTo>
                  <a:lnTo>
                    <a:pt x="205" y="0"/>
                  </a:lnTo>
                  <a:lnTo>
                    <a:pt x="963" y="997"/>
                  </a:lnTo>
                </a:path>
              </a:pathLst>
            </a:custGeom>
            <a:solidFill>
              <a:srgbClr val="203C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7" name="Google Shape;627;p90"/>
            <p:cNvSpPr/>
            <p:nvPr/>
          </p:nvSpPr>
          <p:spPr>
            <a:xfrm>
              <a:off x="9865266" y="9725372"/>
              <a:ext cx="455921" cy="422966"/>
            </a:xfrm>
            <a:custGeom>
              <a:rect b="b" l="l" r="r" t="t"/>
              <a:pathLst>
                <a:path extrusionOk="0" h="338" w="368">
                  <a:moveTo>
                    <a:pt x="367" y="152"/>
                  </a:moveTo>
                  <a:lnTo>
                    <a:pt x="110" y="337"/>
                  </a:lnTo>
                  <a:lnTo>
                    <a:pt x="0" y="184"/>
                  </a:lnTo>
                  <a:lnTo>
                    <a:pt x="258" y="0"/>
                  </a:lnTo>
                  <a:lnTo>
                    <a:pt x="367" y="152"/>
                  </a:lnTo>
                </a:path>
              </a:pathLst>
            </a:custGeom>
            <a:solidFill>
              <a:srgbClr val="080D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8" name="Google Shape;628;p90"/>
            <p:cNvSpPr/>
            <p:nvPr/>
          </p:nvSpPr>
          <p:spPr>
            <a:xfrm>
              <a:off x="8299744" y="7945625"/>
              <a:ext cx="2197217" cy="2197217"/>
            </a:xfrm>
            <a:custGeom>
              <a:rect b="b" l="l" r="r" t="t"/>
              <a:pathLst>
                <a:path extrusionOk="0" h="1766" w="1766">
                  <a:moveTo>
                    <a:pt x="882" y="1649"/>
                  </a:moveTo>
                  <a:lnTo>
                    <a:pt x="882" y="1649"/>
                  </a:lnTo>
                  <a:cubicBezTo>
                    <a:pt x="458" y="1649"/>
                    <a:pt x="115" y="1306"/>
                    <a:pt x="115" y="882"/>
                  </a:cubicBezTo>
                  <a:lnTo>
                    <a:pt x="115" y="882"/>
                  </a:lnTo>
                  <a:cubicBezTo>
                    <a:pt x="115" y="458"/>
                    <a:pt x="458" y="115"/>
                    <a:pt x="882" y="115"/>
                  </a:cubicBezTo>
                  <a:lnTo>
                    <a:pt x="882" y="115"/>
                  </a:lnTo>
                  <a:cubicBezTo>
                    <a:pt x="1306" y="115"/>
                    <a:pt x="1649" y="458"/>
                    <a:pt x="1649" y="882"/>
                  </a:cubicBezTo>
                  <a:lnTo>
                    <a:pt x="1649" y="882"/>
                  </a:lnTo>
                  <a:cubicBezTo>
                    <a:pt x="1649" y="1306"/>
                    <a:pt x="1306" y="1649"/>
                    <a:pt x="882" y="1649"/>
                  </a:cubicBezTo>
                  <a:close/>
                  <a:moveTo>
                    <a:pt x="882" y="0"/>
                  </a:moveTo>
                  <a:lnTo>
                    <a:pt x="882" y="0"/>
                  </a:lnTo>
                  <a:cubicBezTo>
                    <a:pt x="395" y="0"/>
                    <a:pt x="0" y="395"/>
                    <a:pt x="0" y="882"/>
                  </a:cubicBezTo>
                  <a:lnTo>
                    <a:pt x="0" y="882"/>
                  </a:lnTo>
                  <a:cubicBezTo>
                    <a:pt x="0" y="1369"/>
                    <a:pt x="395" y="1765"/>
                    <a:pt x="882" y="1765"/>
                  </a:cubicBezTo>
                  <a:lnTo>
                    <a:pt x="882" y="1765"/>
                  </a:lnTo>
                  <a:cubicBezTo>
                    <a:pt x="1369" y="1765"/>
                    <a:pt x="1765" y="1369"/>
                    <a:pt x="1765" y="882"/>
                  </a:cubicBezTo>
                  <a:lnTo>
                    <a:pt x="1765" y="882"/>
                  </a:lnTo>
                  <a:cubicBezTo>
                    <a:pt x="1765" y="395"/>
                    <a:pt x="1369" y="0"/>
                    <a:pt x="882" y="0"/>
                  </a:cubicBezTo>
                  <a:close/>
                </a:path>
              </a:pathLst>
            </a:custGeom>
            <a:solidFill>
              <a:srgbClr val="203C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29" name="Google Shape;629;p90"/>
            <p:cNvSpPr/>
            <p:nvPr/>
          </p:nvSpPr>
          <p:spPr>
            <a:xfrm>
              <a:off x="8442563" y="8093939"/>
              <a:ext cx="1911582" cy="1911582"/>
            </a:xfrm>
            <a:custGeom>
              <a:rect b="b" l="l" r="r" t="t"/>
              <a:pathLst>
                <a:path extrusionOk="0" h="1535" w="1535">
                  <a:moveTo>
                    <a:pt x="767" y="0"/>
                  </a:moveTo>
                  <a:lnTo>
                    <a:pt x="767" y="0"/>
                  </a:lnTo>
                  <a:cubicBezTo>
                    <a:pt x="343" y="0"/>
                    <a:pt x="0" y="343"/>
                    <a:pt x="0" y="767"/>
                  </a:cubicBezTo>
                  <a:lnTo>
                    <a:pt x="0" y="767"/>
                  </a:lnTo>
                  <a:cubicBezTo>
                    <a:pt x="0" y="1191"/>
                    <a:pt x="343" y="1534"/>
                    <a:pt x="767" y="1534"/>
                  </a:cubicBezTo>
                  <a:lnTo>
                    <a:pt x="767" y="1534"/>
                  </a:lnTo>
                  <a:cubicBezTo>
                    <a:pt x="1191" y="1534"/>
                    <a:pt x="1534" y="1191"/>
                    <a:pt x="1534" y="767"/>
                  </a:cubicBezTo>
                  <a:lnTo>
                    <a:pt x="1534" y="767"/>
                  </a:lnTo>
                  <a:cubicBezTo>
                    <a:pt x="1534" y="343"/>
                    <a:pt x="1191" y="0"/>
                    <a:pt x="767" y="0"/>
                  </a:cubicBezTo>
                </a:path>
              </a:pathLst>
            </a:custGeom>
            <a:solidFill>
              <a:srgbClr val="7CBAE3">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0" name="Google Shape;630;p90"/>
            <p:cNvSpPr/>
            <p:nvPr/>
          </p:nvSpPr>
          <p:spPr>
            <a:xfrm>
              <a:off x="8645809" y="8199503"/>
              <a:ext cx="1503850" cy="1678428"/>
            </a:xfrm>
            <a:custGeom>
              <a:rect b="b" l="l" r="r" t="t"/>
              <a:pathLst>
                <a:path extrusionOk="0" h="1678428" w="1503850">
                  <a:moveTo>
                    <a:pt x="27962" y="764114"/>
                  </a:moveTo>
                  <a:cubicBezTo>
                    <a:pt x="84129" y="781322"/>
                    <a:pt x="252094" y="1024814"/>
                    <a:pt x="751925" y="1024814"/>
                  </a:cubicBezTo>
                  <a:cubicBezTo>
                    <a:pt x="1478952" y="1024814"/>
                    <a:pt x="1503850" y="509657"/>
                    <a:pt x="1503850" y="925026"/>
                  </a:cubicBezTo>
                  <a:cubicBezTo>
                    <a:pt x="1503850" y="1341642"/>
                    <a:pt x="1166480" y="1678428"/>
                    <a:pt x="751925" y="1678428"/>
                  </a:cubicBezTo>
                  <a:cubicBezTo>
                    <a:pt x="336125" y="1678428"/>
                    <a:pt x="0" y="1341642"/>
                    <a:pt x="0" y="925026"/>
                  </a:cubicBezTo>
                  <a:cubicBezTo>
                    <a:pt x="0" y="795223"/>
                    <a:pt x="2431" y="756292"/>
                    <a:pt x="27962" y="764114"/>
                  </a:cubicBezTo>
                  <a:close/>
                  <a:moveTo>
                    <a:pt x="693869" y="46"/>
                  </a:moveTo>
                  <a:cubicBezTo>
                    <a:pt x="725080" y="-1198"/>
                    <a:pt x="751297" y="22437"/>
                    <a:pt x="751297" y="52293"/>
                  </a:cubicBezTo>
                  <a:cubicBezTo>
                    <a:pt x="751297" y="80904"/>
                    <a:pt x="730073" y="103296"/>
                    <a:pt x="702608" y="104540"/>
                  </a:cubicBezTo>
                  <a:cubicBezTo>
                    <a:pt x="461664" y="120712"/>
                    <a:pt x="243191" y="251329"/>
                    <a:pt x="117100" y="455342"/>
                  </a:cubicBezTo>
                  <a:cubicBezTo>
                    <a:pt x="102119" y="478977"/>
                    <a:pt x="72157" y="486441"/>
                    <a:pt x="47189" y="474001"/>
                  </a:cubicBezTo>
                  <a:cubicBezTo>
                    <a:pt x="19724" y="459074"/>
                    <a:pt x="10985" y="425486"/>
                    <a:pt x="27214" y="399363"/>
                  </a:cubicBezTo>
                  <a:cubicBezTo>
                    <a:pt x="173279" y="166739"/>
                    <a:pt x="420466" y="17461"/>
                    <a:pt x="693869" y="46"/>
                  </a:cubicBez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1" name="Google Shape;631;p90"/>
            <p:cNvSpPr/>
            <p:nvPr/>
          </p:nvSpPr>
          <p:spPr>
            <a:xfrm>
              <a:off x="2658388" y="7731398"/>
              <a:ext cx="1862140" cy="3400193"/>
            </a:xfrm>
            <a:custGeom>
              <a:rect b="b" l="l" r="r" t="t"/>
              <a:pathLst>
                <a:path extrusionOk="0" h="2728" w="1494">
                  <a:moveTo>
                    <a:pt x="1332" y="2727"/>
                  </a:moveTo>
                  <a:lnTo>
                    <a:pt x="162" y="2727"/>
                  </a:lnTo>
                  <a:lnTo>
                    <a:pt x="162" y="2727"/>
                  </a:lnTo>
                  <a:cubicBezTo>
                    <a:pt x="73" y="2727"/>
                    <a:pt x="0" y="2654"/>
                    <a:pt x="0" y="2565"/>
                  </a:cubicBezTo>
                  <a:lnTo>
                    <a:pt x="0" y="162"/>
                  </a:lnTo>
                  <a:lnTo>
                    <a:pt x="0" y="162"/>
                  </a:lnTo>
                  <a:cubicBezTo>
                    <a:pt x="0" y="73"/>
                    <a:pt x="73" y="0"/>
                    <a:pt x="162" y="0"/>
                  </a:cubicBezTo>
                  <a:lnTo>
                    <a:pt x="1332" y="0"/>
                  </a:lnTo>
                  <a:lnTo>
                    <a:pt x="1332" y="0"/>
                  </a:lnTo>
                  <a:cubicBezTo>
                    <a:pt x="1421" y="0"/>
                    <a:pt x="1493" y="73"/>
                    <a:pt x="1493" y="162"/>
                  </a:cubicBezTo>
                  <a:lnTo>
                    <a:pt x="1493" y="2565"/>
                  </a:lnTo>
                  <a:lnTo>
                    <a:pt x="1493" y="2565"/>
                  </a:lnTo>
                  <a:cubicBezTo>
                    <a:pt x="1493" y="2654"/>
                    <a:pt x="1421" y="2727"/>
                    <a:pt x="1332" y="2727"/>
                  </a:cubicBezTo>
                </a:path>
              </a:pathLst>
            </a:custGeom>
            <a:solidFill>
              <a:srgbClr val="203C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2" name="Google Shape;632;p90"/>
            <p:cNvSpPr/>
            <p:nvPr/>
          </p:nvSpPr>
          <p:spPr>
            <a:xfrm>
              <a:off x="2768249" y="7824779"/>
              <a:ext cx="1642420" cy="142819"/>
            </a:xfrm>
            <a:custGeom>
              <a:rect b="b" l="l" r="r" t="t"/>
              <a:pathLst>
                <a:path extrusionOk="0" h="113" w="1320">
                  <a:moveTo>
                    <a:pt x="1168" y="0"/>
                  </a:moveTo>
                  <a:lnTo>
                    <a:pt x="152" y="0"/>
                  </a:lnTo>
                  <a:lnTo>
                    <a:pt x="152" y="0"/>
                  </a:lnTo>
                  <a:cubicBezTo>
                    <a:pt x="81" y="0"/>
                    <a:pt x="20" y="47"/>
                    <a:pt x="0" y="112"/>
                  </a:cubicBezTo>
                  <a:lnTo>
                    <a:pt x="1319" y="112"/>
                  </a:lnTo>
                  <a:lnTo>
                    <a:pt x="1319" y="112"/>
                  </a:lnTo>
                  <a:cubicBezTo>
                    <a:pt x="1299" y="47"/>
                    <a:pt x="1239" y="0"/>
                    <a:pt x="1168"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3" name="Google Shape;633;p90"/>
            <p:cNvSpPr/>
            <p:nvPr/>
          </p:nvSpPr>
          <p:spPr>
            <a:xfrm>
              <a:off x="2757262" y="7962106"/>
              <a:ext cx="1664392" cy="3070614"/>
            </a:xfrm>
            <a:custGeom>
              <a:rect b="b" l="l" r="r" t="t"/>
              <a:pathLst>
                <a:path extrusionOk="0" h="2466" w="1334">
                  <a:moveTo>
                    <a:pt x="7" y="0"/>
                  </a:moveTo>
                  <a:lnTo>
                    <a:pt x="7" y="0"/>
                  </a:lnTo>
                  <a:cubicBezTo>
                    <a:pt x="2" y="14"/>
                    <a:pt x="0" y="30"/>
                    <a:pt x="0" y="47"/>
                  </a:cubicBezTo>
                  <a:lnTo>
                    <a:pt x="0" y="2306"/>
                  </a:lnTo>
                  <a:lnTo>
                    <a:pt x="0" y="2306"/>
                  </a:lnTo>
                  <a:cubicBezTo>
                    <a:pt x="0" y="2393"/>
                    <a:pt x="71" y="2465"/>
                    <a:pt x="159" y="2465"/>
                  </a:cubicBezTo>
                  <a:lnTo>
                    <a:pt x="1175" y="2465"/>
                  </a:lnTo>
                  <a:lnTo>
                    <a:pt x="1175" y="2465"/>
                  </a:lnTo>
                  <a:cubicBezTo>
                    <a:pt x="1262" y="2465"/>
                    <a:pt x="1333" y="2393"/>
                    <a:pt x="1333" y="2306"/>
                  </a:cubicBezTo>
                  <a:lnTo>
                    <a:pt x="1333" y="47"/>
                  </a:lnTo>
                  <a:lnTo>
                    <a:pt x="1333" y="47"/>
                  </a:lnTo>
                  <a:cubicBezTo>
                    <a:pt x="1333" y="30"/>
                    <a:pt x="1331" y="14"/>
                    <a:pt x="1326" y="0"/>
                  </a:cubicBezTo>
                  <a:lnTo>
                    <a:pt x="7" y="0"/>
                  </a:lnTo>
                </a:path>
              </a:pathLst>
            </a:custGeom>
            <a:solidFill>
              <a:srgbClr val="D6EB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4" name="Google Shape;634;p90"/>
            <p:cNvSpPr/>
            <p:nvPr/>
          </p:nvSpPr>
          <p:spPr>
            <a:xfrm>
              <a:off x="3575726" y="7962106"/>
              <a:ext cx="845930" cy="3070614"/>
            </a:xfrm>
            <a:custGeom>
              <a:rect b="b" l="l" r="r" t="t"/>
              <a:pathLst>
                <a:path extrusionOk="0" h="2466" w="677">
                  <a:moveTo>
                    <a:pt x="669" y="0"/>
                  </a:moveTo>
                  <a:lnTo>
                    <a:pt x="0" y="0"/>
                  </a:lnTo>
                  <a:lnTo>
                    <a:pt x="0" y="2465"/>
                  </a:lnTo>
                  <a:lnTo>
                    <a:pt x="518" y="2465"/>
                  </a:lnTo>
                  <a:lnTo>
                    <a:pt x="518" y="2465"/>
                  </a:lnTo>
                  <a:cubicBezTo>
                    <a:pt x="605" y="2465"/>
                    <a:pt x="676" y="2393"/>
                    <a:pt x="676" y="2306"/>
                  </a:cubicBezTo>
                  <a:lnTo>
                    <a:pt x="676" y="47"/>
                  </a:lnTo>
                  <a:lnTo>
                    <a:pt x="676" y="47"/>
                  </a:lnTo>
                  <a:cubicBezTo>
                    <a:pt x="676" y="30"/>
                    <a:pt x="674" y="14"/>
                    <a:pt x="669" y="0"/>
                  </a:cubicBezTo>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5" name="Google Shape;635;p90"/>
            <p:cNvSpPr/>
            <p:nvPr/>
          </p:nvSpPr>
          <p:spPr>
            <a:xfrm>
              <a:off x="2905574" y="8104925"/>
              <a:ext cx="1383002" cy="278923"/>
            </a:xfrm>
            <a:custGeom>
              <a:rect b="b" l="l" r="r" t="t"/>
              <a:pathLst>
                <a:path extrusionOk="0" h="278923" w="1383002">
                  <a:moveTo>
                    <a:pt x="126542" y="258171"/>
                  </a:moveTo>
                  <a:lnTo>
                    <a:pt x="1256466" y="258171"/>
                  </a:lnTo>
                  <a:cubicBezTo>
                    <a:pt x="1262681" y="258171"/>
                    <a:pt x="1267653" y="263054"/>
                    <a:pt x="1267653" y="269157"/>
                  </a:cubicBezTo>
                  <a:cubicBezTo>
                    <a:pt x="1267653" y="274040"/>
                    <a:pt x="1262681" y="278923"/>
                    <a:pt x="1256466" y="278923"/>
                  </a:cubicBezTo>
                  <a:lnTo>
                    <a:pt x="126542" y="278923"/>
                  </a:lnTo>
                  <a:cubicBezTo>
                    <a:pt x="120327" y="278923"/>
                    <a:pt x="115355" y="274040"/>
                    <a:pt x="115355" y="269157"/>
                  </a:cubicBezTo>
                  <a:cubicBezTo>
                    <a:pt x="115355" y="263054"/>
                    <a:pt x="120327" y="258171"/>
                    <a:pt x="126542" y="258171"/>
                  </a:cubicBezTo>
                  <a:close/>
                  <a:moveTo>
                    <a:pt x="9959" y="131833"/>
                  </a:moveTo>
                  <a:lnTo>
                    <a:pt x="1373044" y="131833"/>
                  </a:lnTo>
                  <a:cubicBezTo>
                    <a:pt x="1379268" y="131833"/>
                    <a:pt x="1383002" y="135495"/>
                    <a:pt x="1383002" y="141599"/>
                  </a:cubicBezTo>
                  <a:cubicBezTo>
                    <a:pt x="1383002" y="147702"/>
                    <a:pt x="1379268" y="152585"/>
                    <a:pt x="1373044" y="152585"/>
                  </a:cubicBezTo>
                  <a:lnTo>
                    <a:pt x="9959" y="152585"/>
                  </a:lnTo>
                  <a:cubicBezTo>
                    <a:pt x="3735" y="152585"/>
                    <a:pt x="0" y="147702"/>
                    <a:pt x="0" y="141599"/>
                  </a:cubicBezTo>
                  <a:cubicBezTo>
                    <a:pt x="0" y="135495"/>
                    <a:pt x="3735" y="131833"/>
                    <a:pt x="9959" y="131833"/>
                  </a:cubicBezTo>
                  <a:close/>
                  <a:moveTo>
                    <a:pt x="9959" y="0"/>
                  </a:moveTo>
                  <a:lnTo>
                    <a:pt x="1373044" y="0"/>
                  </a:lnTo>
                  <a:cubicBezTo>
                    <a:pt x="1379268" y="0"/>
                    <a:pt x="1383002" y="4883"/>
                    <a:pt x="1383002" y="10986"/>
                  </a:cubicBezTo>
                  <a:cubicBezTo>
                    <a:pt x="1383002" y="15869"/>
                    <a:pt x="1379268" y="20752"/>
                    <a:pt x="1373044" y="20752"/>
                  </a:cubicBezTo>
                  <a:lnTo>
                    <a:pt x="9959" y="20752"/>
                  </a:lnTo>
                  <a:cubicBezTo>
                    <a:pt x="3735" y="20752"/>
                    <a:pt x="0" y="15869"/>
                    <a:pt x="0" y="10986"/>
                  </a:cubicBezTo>
                  <a:cubicBezTo>
                    <a:pt x="0" y="4883"/>
                    <a:pt x="3735" y="0"/>
                    <a:pt x="9959" y="0"/>
                  </a:cubicBezTo>
                  <a:close/>
                </a:path>
              </a:pathLst>
            </a:custGeom>
            <a:solidFill>
              <a:srgbClr val="7CBA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6" name="Google Shape;636;p90"/>
            <p:cNvSpPr/>
            <p:nvPr/>
          </p:nvSpPr>
          <p:spPr>
            <a:xfrm>
              <a:off x="2768251" y="8637748"/>
              <a:ext cx="1527066" cy="2724552"/>
            </a:xfrm>
            <a:custGeom>
              <a:rect b="b" l="l" r="r" t="t"/>
              <a:pathLst>
                <a:path extrusionOk="0" h="2188" w="1227">
                  <a:moveTo>
                    <a:pt x="1226" y="2187"/>
                  </a:moveTo>
                  <a:lnTo>
                    <a:pt x="163" y="2187"/>
                  </a:lnTo>
                  <a:lnTo>
                    <a:pt x="163" y="2187"/>
                  </a:lnTo>
                  <a:cubicBezTo>
                    <a:pt x="103" y="2187"/>
                    <a:pt x="54" y="2138"/>
                    <a:pt x="54" y="2078"/>
                  </a:cubicBezTo>
                  <a:lnTo>
                    <a:pt x="54" y="91"/>
                  </a:lnTo>
                  <a:lnTo>
                    <a:pt x="54" y="91"/>
                  </a:lnTo>
                  <a:cubicBezTo>
                    <a:pt x="54" y="62"/>
                    <a:pt x="41" y="34"/>
                    <a:pt x="19" y="16"/>
                  </a:cubicBezTo>
                  <a:lnTo>
                    <a:pt x="0" y="0"/>
                  </a:lnTo>
                  <a:lnTo>
                    <a:pt x="1172" y="0"/>
                  </a:lnTo>
                  <a:lnTo>
                    <a:pt x="1191" y="16"/>
                  </a:lnTo>
                  <a:lnTo>
                    <a:pt x="1191" y="16"/>
                  </a:lnTo>
                  <a:cubicBezTo>
                    <a:pt x="1213" y="34"/>
                    <a:pt x="1226" y="62"/>
                    <a:pt x="1226" y="91"/>
                  </a:cubicBezTo>
                  <a:lnTo>
                    <a:pt x="1226" y="2187"/>
                  </a:lnTo>
                </a:path>
              </a:pathLst>
            </a:custGeom>
            <a:solidFill>
              <a:srgbClr val="307AB4">
                <a:alpha val="4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7" name="Google Shape;637;p90"/>
            <p:cNvSpPr/>
            <p:nvPr/>
          </p:nvSpPr>
          <p:spPr>
            <a:xfrm>
              <a:off x="2834166" y="8637748"/>
              <a:ext cx="1527066" cy="2724552"/>
            </a:xfrm>
            <a:custGeom>
              <a:rect b="b" l="l" r="r" t="t"/>
              <a:pathLst>
                <a:path extrusionOk="0" h="2188" w="1226">
                  <a:moveTo>
                    <a:pt x="1225" y="2187"/>
                  </a:moveTo>
                  <a:lnTo>
                    <a:pt x="131" y="2187"/>
                  </a:lnTo>
                  <a:lnTo>
                    <a:pt x="131" y="2187"/>
                  </a:lnTo>
                  <a:cubicBezTo>
                    <a:pt x="88" y="2187"/>
                    <a:pt x="53" y="2152"/>
                    <a:pt x="53" y="2110"/>
                  </a:cubicBezTo>
                  <a:lnTo>
                    <a:pt x="53" y="91"/>
                  </a:lnTo>
                  <a:lnTo>
                    <a:pt x="53" y="91"/>
                  </a:lnTo>
                  <a:cubicBezTo>
                    <a:pt x="53" y="62"/>
                    <a:pt x="40" y="34"/>
                    <a:pt x="18" y="16"/>
                  </a:cubicBezTo>
                  <a:lnTo>
                    <a:pt x="0" y="0"/>
                  </a:lnTo>
                  <a:lnTo>
                    <a:pt x="1171" y="0"/>
                  </a:lnTo>
                  <a:lnTo>
                    <a:pt x="1190" y="16"/>
                  </a:lnTo>
                  <a:lnTo>
                    <a:pt x="1190" y="16"/>
                  </a:lnTo>
                  <a:cubicBezTo>
                    <a:pt x="1212" y="34"/>
                    <a:pt x="1225" y="62"/>
                    <a:pt x="1225" y="91"/>
                  </a:cubicBezTo>
                  <a:lnTo>
                    <a:pt x="1225" y="2187"/>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8" name="Google Shape;638;p90"/>
            <p:cNvSpPr/>
            <p:nvPr/>
          </p:nvSpPr>
          <p:spPr>
            <a:xfrm>
              <a:off x="3229664" y="9022263"/>
              <a:ext cx="741561" cy="867902"/>
            </a:xfrm>
            <a:custGeom>
              <a:rect b="b" l="l" r="r" t="t"/>
              <a:pathLst>
                <a:path extrusionOk="0" h="698" w="597">
                  <a:moveTo>
                    <a:pt x="350" y="0"/>
                  </a:moveTo>
                  <a:lnTo>
                    <a:pt x="350" y="0"/>
                  </a:lnTo>
                  <a:lnTo>
                    <a:pt x="349" y="0"/>
                  </a:lnTo>
                  <a:lnTo>
                    <a:pt x="349" y="0"/>
                  </a:lnTo>
                  <a:cubicBezTo>
                    <a:pt x="156" y="0"/>
                    <a:pt x="0" y="156"/>
                    <a:pt x="0" y="349"/>
                  </a:cubicBezTo>
                  <a:lnTo>
                    <a:pt x="0" y="349"/>
                  </a:lnTo>
                  <a:cubicBezTo>
                    <a:pt x="0" y="541"/>
                    <a:pt x="156" y="697"/>
                    <a:pt x="349" y="697"/>
                  </a:cubicBezTo>
                  <a:lnTo>
                    <a:pt x="349" y="697"/>
                  </a:lnTo>
                  <a:cubicBezTo>
                    <a:pt x="445" y="697"/>
                    <a:pt x="533" y="658"/>
                    <a:pt x="596" y="596"/>
                  </a:cubicBezTo>
                  <a:lnTo>
                    <a:pt x="349" y="349"/>
                  </a:lnTo>
                  <a:lnTo>
                    <a:pt x="350" y="0"/>
                  </a:lnTo>
                </a:path>
              </a:pathLst>
            </a:custGeom>
            <a:solidFill>
              <a:srgbClr val="6A93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39" name="Google Shape;639;p90"/>
            <p:cNvSpPr/>
            <p:nvPr/>
          </p:nvSpPr>
          <p:spPr>
            <a:xfrm>
              <a:off x="3707558" y="9439733"/>
              <a:ext cx="433953" cy="307611"/>
            </a:xfrm>
            <a:custGeom>
              <a:rect b="b" l="l" r="r" t="t"/>
              <a:pathLst>
                <a:path extrusionOk="0" h="248" w="349">
                  <a:moveTo>
                    <a:pt x="246" y="247"/>
                  </a:moveTo>
                  <a:lnTo>
                    <a:pt x="246" y="247"/>
                  </a:lnTo>
                  <a:cubicBezTo>
                    <a:pt x="309" y="184"/>
                    <a:pt x="348" y="96"/>
                    <a:pt x="348" y="0"/>
                  </a:cubicBezTo>
                  <a:lnTo>
                    <a:pt x="0" y="0"/>
                  </a:lnTo>
                  <a:lnTo>
                    <a:pt x="246" y="247"/>
                  </a:ln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0" name="Google Shape;640;p90"/>
            <p:cNvSpPr/>
            <p:nvPr/>
          </p:nvSpPr>
          <p:spPr>
            <a:xfrm>
              <a:off x="3707558" y="8961840"/>
              <a:ext cx="433953" cy="433949"/>
            </a:xfrm>
            <a:custGeom>
              <a:rect b="b" l="l" r="r" t="t"/>
              <a:pathLst>
                <a:path extrusionOk="0" h="349" w="349">
                  <a:moveTo>
                    <a:pt x="0" y="0"/>
                  </a:moveTo>
                  <a:lnTo>
                    <a:pt x="0" y="348"/>
                  </a:lnTo>
                  <a:lnTo>
                    <a:pt x="348" y="348"/>
                  </a:lnTo>
                  <a:lnTo>
                    <a:pt x="348" y="348"/>
                  </a:lnTo>
                  <a:cubicBezTo>
                    <a:pt x="348" y="156"/>
                    <a:pt x="193" y="0"/>
                    <a:pt x="0" y="0"/>
                  </a:cubicBezTo>
                </a:path>
              </a:pathLst>
            </a:custGeom>
            <a:solidFill>
              <a:srgbClr val="203C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1" name="Google Shape;641;p90"/>
            <p:cNvSpPr/>
            <p:nvPr/>
          </p:nvSpPr>
          <p:spPr>
            <a:xfrm>
              <a:off x="3009942" y="10065941"/>
              <a:ext cx="1245678" cy="103148"/>
            </a:xfrm>
            <a:custGeom>
              <a:rect b="b" l="l" r="r" t="t"/>
              <a:pathLst>
                <a:path extrusionOk="0" h="103148" w="1245678">
                  <a:moveTo>
                    <a:pt x="434168" y="82397"/>
                  </a:moveTo>
                  <a:lnTo>
                    <a:pt x="1235720" y="82397"/>
                  </a:lnTo>
                  <a:cubicBezTo>
                    <a:pt x="1241944" y="82397"/>
                    <a:pt x="1245678" y="87280"/>
                    <a:pt x="1245678" y="93383"/>
                  </a:cubicBezTo>
                  <a:cubicBezTo>
                    <a:pt x="1245678" y="98266"/>
                    <a:pt x="1241944" y="103148"/>
                    <a:pt x="1235720" y="103148"/>
                  </a:cubicBezTo>
                  <a:lnTo>
                    <a:pt x="434168" y="103148"/>
                  </a:lnTo>
                  <a:cubicBezTo>
                    <a:pt x="427945" y="103148"/>
                    <a:pt x="422966" y="98266"/>
                    <a:pt x="422966" y="93383"/>
                  </a:cubicBezTo>
                  <a:cubicBezTo>
                    <a:pt x="422966" y="87280"/>
                    <a:pt x="427945" y="82397"/>
                    <a:pt x="434168" y="82397"/>
                  </a:cubicBezTo>
                  <a:close/>
                  <a:moveTo>
                    <a:pt x="9896" y="82397"/>
                  </a:moveTo>
                  <a:lnTo>
                    <a:pt x="311718" y="82397"/>
                  </a:lnTo>
                  <a:cubicBezTo>
                    <a:pt x="317903" y="82397"/>
                    <a:pt x="322851" y="87280"/>
                    <a:pt x="322851" y="93383"/>
                  </a:cubicBezTo>
                  <a:cubicBezTo>
                    <a:pt x="322851" y="98266"/>
                    <a:pt x="317903" y="103148"/>
                    <a:pt x="311718" y="103148"/>
                  </a:cubicBezTo>
                  <a:lnTo>
                    <a:pt x="9896" y="103148"/>
                  </a:lnTo>
                  <a:cubicBezTo>
                    <a:pt x="3711" y="103148"/>
                    <a:pt x="0" y="98266"/>
                    <a:pt x="0" y="93383"/>
                  </a:cubicBezTo>
                  <a:cubicBezTo>
                    <a:pt x="0" y="87280"/>
                    <a:pt x="3711" y="82397"/>
                    <a:pt x="9896" y="82397"/>
                  </a:cubicBezTo>
                  <a:close/>
                  <a:moveTo>
                    <a:pt x="434168" y="0"/>
                  </a:moveTo>
                  <a:lnTo>
                    <a:pt x="1235720" y="0"/>
                  </a:lnTo>
                  <a:cubicBezTo>
                    <a:pt x="1241944" y="0"/>
                    <a:pt x="1245678" y="4883"/>
                    <a:pt x="1245678" y="10986"/>
                  </a:cubicBezTo>
                  <a:cubicBezTo>
                    <a:pt x="1245678" y="15869"/>
                    <a:pt x="1241944" y="20751"/>
                    <a:pt x="1235720" y="20751"/>
                  </a:cubicBezTo>
                  <a:lnTo>
                    <a:pt x="434168" y="20751"/>
                  </a:lnTo>
                  <a:cubicBezTo>
                    <a:pt x="427945" y="20751"/>
                    <a:pt x="422966" y="15869"/>
                    <a:pt x="422966" y="10986"/>
                  </a:cubicBezTo>
                  <a:cubicBezTo>
                    <a:pt x="422966" y="4883"/>
                    <a:pt x="427945" y="0"/>
                    <a:pt x="434168" y="0"/>
                  </a:cubicBezTo>
                  <a:close/>
                  <a:moveTo>
                    <a:pt x="9896" y="0"/>
                  </a:moveTo>
                  <a:lnTo>
                    <a:pt x="311718" y="0"/>
                  </a:lnTo>
                  <a:cubicBezTo>
                    <a:pt x="317903" y="0"/>
                    <a:pt x="322851" y="4883"/>
                    <a:pt x="322851" y="10986"/>
                  </a:cubicBezTo>
                  <a:cubicBezTo>
                    <a:pt x="322851" y="15869"/>
                    <a:pt x="317903" y="20751"/>
                    <a:pt x="311718" y="20751"/>
                  </a:cubicBezTo>
                  <a:lnTo>
                    <a:pt x="9896" y="20751"/>
                  </a:lnTo>
                  <a:cubicBezTo>
                    <a:pt x="3711" y="20751"/>
                    <a:pt x="0" y="15869"/>
                    <a:pt x="0" y="10986"/>
                  </a:cubicBezTo>
                  <a:cubicBezTo>
                    <a:pt x="0" y="4883"/>
                    <a:pt x="3711" y="0"/>
                    <a:pt x="9896" y="0"/>
                  </a:cubicBezTo>
                  <a:close/>
                </a:path>
              </a:pathLst>
            </a:custGeom>
            <a:solidFill>
              <a:srgbClr val="203C6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2" name="Google Shape;642;p90"/>
            <p:cNvSpPr/>
            <p:nvPr/>
          </p:nvSpPr>
          <p:spPr>
            <a:xfrm>
              <a:off x="3009942" y="10230732"/>
              <a:ext cx="1245678" cy="932557"/>
            </a:xfrm>
            <a:custGeom>
              <a:rect b="b" l="l" r="r" t="t"/>
              <a:pathLst>
                <a:path extrusionOk="0" h="932557" w="1245678">
                  <a:moveTo>
                    <a:pt x="434168" y="796492"/>
                  </a:moveTo>
                  <a:lnTo>
                    <a:pt x="1235720" y="796492"/>
                  </a:lnTo>
                  <a:cubicBezTo>
                    <a:pt x="1241944" y="796492"/>
                    <a:pt x="1245678" y="801375"/>
                    <a:pt x="1245678" y="807478"/>
                  </a:cubicBezTo>
                  <a:cubicBezTo>
                    <a:pt x="1245678" y="812361"/>
                    <a:pt x="1241944" y="817243"/>
                    <a:pt x="1235720" y="817243"/>
                  </a:cubicBezTo>
                  <a:lnTo>
                    <a:pt x="434168" y="817243"/>
                  </a:lnTo>
                  <a:cubicBezTo>
                    <a:pt x="427945" y="817243"/>
                    <a:pt x="422966" y="812361"/>
                    <a:pt x="422966" y="807478"/>
                  </a:cubicBezTo>
                  <a:cubicBezTo>
                    <a:pt x="422966" y="801375"/>
                    <a:pt x="427945" y="796492"/>
                    <a:pt x="434168" y="796492"/>
                  </a:cubicBezTo>
                  <a:close/>
                  <a:moveTo>
                    <a:pt x="92372" y="768509"/>
                  </a:moveTo>
                  <a:lnTo>
                    <a:pt x="92372" y="909843"/>
                  </a:lnTo>
                  <a:lnTo>
                    <a:pt x="231717" y="909843"/>
                  </a:lnTo>
                  <a:lnTo>
                    <a:pt x="231717" y="768509"/>
                  </a:lnTo>
                  <a:close/>
                  <a:moveTo>
                    <a:pt x="82506" y="747056"/>
                  </a:moveTo>
                  <a:lnTo>
                    <a:pt x="241582" y="747056"/>
                  </a:lnTo>
                  <a:cubicBezTo>
                    <a:pt x="247748" y="747056"/>
                    <a:pt x="251447" y="752104"/>
                    <a:pt x="251447" y="758413"/>
                  </a:cubicBezTo>
                  <a:lnTo>
                    <a:pt x="251447" y="921200"/>
                  </a:lnTo>
                  <a:cubicBezTo>
                    <a:pt x="251447" y="927509"/>
                    <a:pt x="247748" y="932557"/>
                    <a:pt x="241582" y="932557"/>
                  </a:cubicBezTo>
                  <a:lnTo>
                    <a:pt x="82506" y="932557"/>
                  </a:lnTo>
                  <a:cubicBezTo>
                    <a:pt x="76341" y="932557"/>
                    <a:pt x="71408" y="927509"/>
                    <a:pt x="71408" y="921200"/>
                  </a:cubicBezTo>
                  <a:lnTo>
                    <a:pt x="71408" y="758413"/>
                  </a:lnTo>
                  <a:cubicBezTo>
                    <a:pt x="71408" y="752104"/>
                    <a:pt x="76341" y="747056"/>
                    <a:pt x="82506" y="747056"/>
                  </a:cubicBezTo>
                  <a:close/>
                  <a:moveTo>
                    <a:pt x="434168" y="532827"/>
                  </a:moveTo>
                  <a:lnTo>
                    <a:pt x="1235720" y="532827"/>
                  </a:lnTo>
                  <a:cubicBezTo>
                    <a:pt x="1241944" y="532827"/>
                    <a:pt x="1245678" y="536489"/>
                    <a:pt x="1245678" y="542592"/>
                  </a:cubicBezTo>
                  <a:cubicBezTo>
                    <a:pt x="1245678" y="548696"/>
                    <a:pt x="1241944" y="553578"/>
                    <a:pt x="1235720" y="553578"/>
                  </a:cubicBezTo>
                  <a:lnTo>
                    <a:pt x="434168" y="553578"/>
                  </a:lnTo>
                  <a:cubicBezTo>
                    <a:pt x="427945" y="553578"/>
                    <a:pt x="422966" y="548696"/>
                    <a:pt x="422966" y="542592"/>
                  </a:cubicBezTo>
                  <a:cubicBezTo>
                    <a:pt x="422966" y="536489"/>
                    <a:pt x="427945" y="532827"/>
                    <a:pt x="434168" y="532827"/>
                  </a:cubicBezTo>
                  <a:close/>
                  <a:moveTo>
                    <a:pt x="92372" y="504350"/>
                  </a:moveTo>
                  <a:lnTo>
                    <a:pt x="92372" y="642462"/>
                  </a:lnTo>
                  <a:lnTo>
                    <a:pt x="231717" y="642462"/>
                  </a:lnTo>
                  <a:lnTo>
                    <a:pt x="231717" y="504350"/>
                  </a:lnTo>
                  <a:close/>
                  <a:moveTo>
                    <a:pt x="82506" y="483387"/>
                  </a:moveTo>
                  <a:lnTo>
                    <a:pt x="241582" y="483387"/>
                  </a:lnTo>
                  <a:cubicBezTo>
                    <a:pt x="247748" y="483387"/>
                    <a:pt x="251447" y="488320"/>
                    <a:pt x="251447" y="494485"/>
                  </a:cubicBezTo>
                  <a:lnTo>
                    <a:pt x="251447" y="653561"/>
                  </a:lnTo>
                  <a:cubicBezTo>
                    <a:pt x="251447" y="659726"/>
                    <a:pt x="247748" y="663426"/>
                    <a:pt x="241582" y="663426"/>
                  </a:cubicBezTo>
                  <a:lnTo>
                    <a:pt x="82506" y="663426"/>
                  </a:lnTo>
                  <a:cubicBezTo>
                    <a:pt x="76341" y="663426"/>
                    <a:pt x="71408" y="659726"/>
                    <a:pt x="71408" y="653561"/>
                  </a:cubicBezTo>
                  <a:lnTo>
                    <a:pt x="71408" y="494485"/>
                  </a:lnTo>
                  <a:cubicBezTo>
                    <a:pt x="71408" y="488320"/>
                    <a:pt x="76341" y="483387"/>
                    <a:pt x="82506" y="483387"/>
                  </a:cubicBezTo>
                  <a:close/>
                  <a:moveTo>
                    <a:pt x="434168" y="269160"/>
                  </a:moveTo>
                  <a:lnTo>
                    <a:pt x="1235720" y="269160"/>
                  </a:lnTo>
                  <a:cubicBezTo>
                    <a:pt x="1241944" y="269160"/>
                    <a:pt x="1245678" y="273786"/>
                    <a:pt x="1245678" y="279568"/>
                  </a:cubicBezTo>
                  <a:cubicBezTo>
                    <a:pt x="1245678" y="285350"/>
                    <a:pt x="1241944" y="289976"/>
                    <a:pt x="1235720" y="289976"/>
                  </a:cubicBezTo>
                  <a:lnTo>
                    <a:pt x="434168" y="289976"/>
                  </a:lnTo>
                  <a:cubicBezTo>
                    <a:pt x="427945" y="289976"/>
                    <a:pt x="422966" y="285350"/>
                    <a:pt x="422966" y="279568"/>
                  </a:cubicBezTo>
                  <a:cubicBezTo>
                    <a:pt x="422966" y="273786"/>
                    <a:pt x="427945" y="269160"/>
                    <a:pt x="434168" y="269160"/>
                  </a:cubicBezTo>
                  <a:close/>
                  <a:moveTo>
                    <a:pt x="92372" y="240685"/>
                  </a:moveTo>
                  <a:lnTo>
                    <a:pt x="92372" y="378797"/>
                  </a:lnTo>
                  <a:lnTo>
                    <a:pt x="231717" y="378797"/>
                  </a:lnTo>
                  <a:lnTo>
                    <a:pt x="231717" y="240685"/>
                  </a:lnTo>
                  <a:close/>
                  <a:moveTo>
                    <a:pt x="82506" y="219722"/>
                  </a:moveTo>
                  <a:lnTo>
                    <a:pt x="241582" y="219722"/>
                  </a:lnTo>
                  <a:cubicBezTo>
                    <a:pt x="247748" y="219722"/>
                    <a:pt x="251447" y="224655"/>
                    <a:pt x="251447" y="230820"/>
                  </a:cubicBezTo>
                  <a:lnTo>
                    <a:pt x="251447" y="388663"/>
                  </a:lnTo>
                  <a:cubicBezTo>
                    <a:pt x="251447" y="394828"/>
                    <a:pt x="247748" y="399761"/>
                    <a:pt x="241582" y="399761"/>
                  </a:cubicBezTo>
                  <a:lnTo>
                    <a:pt x="82506" y="399761"/>
                  </a:lnTo>
                  <a:cubicBezTo>
                    <a:pt x="76341" y="399761"/>
                    <a:pt x="71408" y="394828"/>
                    <a:pt x="71408" y="388663"/>
                  </a:cubicBezTo>
                  <a:lnTo>
                    <a:pt x="71408" y="230820"/>
                  </a:lnTo>
                  <a:cubicBezTo>
                    <a:pt x="71408" y="224655"/>
                    <a:pt x="76341" y="219722"/>
                    <a:pt x="82506" y="219722"/>
                  </a:cubicBezTo>
                  <a:close/>
                  <a:moveTo>
                    <a:pt x="434168" y="82397"/>
                  </a:moveTo>
                  <a:lnTo>
                    <a:pt x="1235720" y="82397"/>
                  </a:lnTo>
                  <a:cubicBezTo>
                    <a:pt x="1241944" y="82397"/>
                    <a:pt x="1245678" y="87280"/>
                    <a:pt x="1245678" y="93383"/>
                  </a:cubicBezTo>
                  <a:cubicBezTo>
                    <a:pt x="1245678" y="99486"/>
                    <a:pt x="1241944" y="103148"/>
                    <a:pt x="1235720" y="103148"/>
                  </a:cubicBezTo>
                  <a:lnTo>
                    <a:pt x="434168" y="103148"/>
                  </a:lnTo>
                  <a:cubicBezTo>
                    <a:pt x="427945" y="103148"/>
                    <a:pt x="422966" y="99486"/>
                    <a:pt x="422966" y="93383"/>
                  </a:cubicBezTo>
                  <a:cubicBezTo>
                    <a:pt x="422966" y="87280"/>
                    <a:pt x="427945" y="82397"/>
                    <a:pt x="434168" y="82397"/>
                  </a:cubicBezTo>
                  <a:close/>
                  <a:moveTo>
                    <a:pt x="9896" y="82397"/>
                  </a:moveTo>
                  <a:lnTo>
                    <a:pt x="311718" y="82397"/>
                  </a:lnTo>
                  <a:cubicBezTo>
                    <a:pt x="317903" y="82397"/>
                    <a:pt x="322851" y="87280"/>
                    <a:pt x="322851" y="93383"/>
                  </a:cubicBezTo>
                  <a:cubicBezTo>
                    <a:pt x="322851" y="99486"/>
                    <a:pt x="317903" y="103148"/>
                    <a:pt x="311718" y="103148"/>
                  </a:cubicBezTo>
                  <a:lnTo>
                    <a:pt x="9896" y="103148"/>
                  </a:lnTo>
                  <a:cubicBezTo>
                    <a:pt x="3711" y="103148"/>
                    <a:pt x="0" y="99486"/>
                    <a:pt x="0" y="93383"/>
                  </a:cubicBezTo>
                  <a:cubicBezTo>
                    <a:pt x="0" y="87280"/>
                    <a:pt x="3711" y="82397"/>
                    <a:pt x="9896" y="82397"/>
                  </a:cubicBezTo>
                  <a:close/>
                  <a:moveTo>
                    <a:pt x="434168" y="0"/>
                  </a:moveTo>
                  <a:lnTo>
                    <a:pt x="1235720" y="0"/>
                  </a:lnTo>
                  <a:cubicBezTo>
                    <a:pt x="1241944" y="0"/>
                    <a:pt x="1245678" y="4883"/>
                    <a:pt x="1245678" y="10986"/>
                  </a:cubicBezTo>
                  <a:cubicBezTo>
                    <a:pt x="1245678" y="17089"/>
                    <a:pt x="1241944" y="20751"/>
                    <a:pt x="1235720" y="20751"/>
                  </a:cubicBezTo>
                  <a:lnTo>
                    <a:pt x="434168" y="20751"/>
                  </a:lnTo>
                  <a:cubicBezTo>
                    <a:pt x="427945" y="20751"/>
                    <a:pt x="422966" y="17089"/>
                    <a:pt x="422966" y="10986"/>
                  </a:cubicBezTo>
                  <a:cubicBezTo>
                    <a:pt x="422966" y="4883"/>
                    <a:pt x="427945" y="0"/>
                    <a:pt x="434168" y="0"/>
                  </a:cubicBezTo>
                  <a:close/>
                  <a:moveTo>
                    <a:pt x="9896" y="0"/>
                  </a:moveTo>
                  <a:lnTo>
                    <a:pt x="311718" y="0"/>
                  </a:lnTo>
                  <a:cubicBezTo>
                    <a:pt x="317903" y="0"/>
                    <a:pt x="322851" y="4883"/>
                    <a:pt x="322851" y="10986"/>
                  </a:cubicBezTo>
                  <a:cubicBezTo>
                    <a:pt x="322851" y="17089"/>
                    <a:pt x="317903" y="20751"/>
                    <a:pt x="311718" y="20751"/>
                  </a:cubicBezTo>
                  <a:lnTo>
                    <a:pt x="9896" y="20751"/>
                  </a:lnTo>
                  <a:cubicBezTo>
                    <a:pt x="3711" y="20751"/>
                    <a:pt x="0" y="17089"/>
                    <a:pt x="0" y="10986"/>
                  </a:cubicBezTo>
                  <a:cubicBezTo>
                    <a:pt x="0" y="4883"/>
                    <a:pt x="3711" y="0"/>
                    <a:pt x="9896" y="0"/>
                  </a:cubicBezTo>
                  <a:close/>
                </a:path>
              </a:pathLst>
            </a:custGeom>
            <a:solidFill>
              <a:srgbClr val="7CBAE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3" name="Google Shape;643;p90"/>
            <p:cNvSpPr/>
            <p:nvPr/>
          </p:nvSpPr>
          <p:spPr>
            <a:xfrm>
              <a:off x="3432906" y="10576796"/>
              <a:ext cx="443692" cy="553574"/>
            </a:xfrm>
            <a:custGeom>
              <a:rect b="b" l="l" r="r" t="t"/>
              <a:pathLst>
                <a:path extrusionOk="0" h="553574" w="443692">
                  <a:moveTo>
                    <a:pt x="11217" y="532823"/>
                  </a:moveTo>
                  <a:lnTo>
                    <a:pt x="432475" y="532823"/>
                  </a:lnTo>
                  <a:cubicBezTo>
                    <a:pt x="438707" y="532823"/>
                    <a:pt x="443692" y="537706"/>
                    <a:pt x="443692" y="543809"/>
                  </a:cubicBezTo>
                  <a:cubicBezTo>
                    <a:pt x="443692" y="548692"/>
                    <a:pt x="438707" y="553574"/>
                    <a:pt x="432475" y="553574"/>
                  </a:cubicBezTo>
                  <a:lnTo>
                    <a:pt x="11217" y="553574"/>
                  </a:lnTo>
                  <a:cubicBezTo>
                    <a:pt x="4985" y="553574"/>
                    <a:pt x="0" y="548692"/>
                    <a:pt x="0" y="543809"/>
                  </a:cubicBezTo>
                  <a:cubicBezTo>
                    <a:pt x="0" y="537706"/>
                    <a:pt x="4985" y="532823"/>
                    <a:pt x="11217" y="532823"/>
                  </a:cubicBezTo>
                  <a:close/>
                  <a:moveTo>
                    <a:pt x="11217" y="269158"/>
                  </a:moveTo>
                  <a:lnTo>
                    <a:pt x="432475" y="269158"/>
                  </a:lnTo>
                  <a:cubicBezTo>
                    <a:pt x="438707" y="269158"/>
                    <a:pt x="443692" y="272820"/>
                    <a:pt x="443692" y="278923"/>
                  </a:cubicBezTo>
                  <a:cubicBezTo>
                    <a:pt x="443692" y="285027"/>
                    <a:pt x="438707" y="289909"/>
                    <a:pt x="432475" y="289909"/>
                  </a:cubicBezTo>
                  <a:lnTo>
                    <a:pt x="11217" y="289909"/>
                  </a:lnTo>
                  <a:cubicBezTo>
                    <a:pt x="4985" y="289909"/>
                    <a:pt x="0" y="285027"/>
                    <a:pt x="0" y="278923"/>
                  </a:cubicBezTo>
                  <a:cubicBezTo>
                    <a:pt x="0" y="272820"/>
                    <a:pt x="4985" y="269158"/>
                    <a:pt x="11217" y="269158"/>
                  </a:cubicBezTo>
                  <a:close/>
                  <a:moveTo>
                    <a:pt x="11217" y="0"/>
                  </a:moveTo>
                  <a:lnTo>
                    <a:pt x="432475" y="0"/>
                  </a:lnTo>
                  <a:cubicBezTo>
                    <a:pt x="438707" y="0"/>
                    <a:pt x="443692" y="4626"/>
                    <a:pt x="443692" y="10408"/>
                  </a:cubicBezTo>
                  <a:cubicBezTo>
                    <a:pt x="443692" y="16190"/>
                    <a:pt x="438707" y="20816"/>
                    <a:pt x="432475" y="20816"/>
                  </a:cubicBezTo>
                  <a:lnTo>
                    <a:pt x="11217" y="20816"/>
                  </a:lnTo>
                  <a:cubicBezTo>
                    <a:pt x="4985" y="20816"/>
                    <a:pt x="0" y="16190"/>
                    <a:pt x="0" y="10408"/>
                  </a:cubicBezTo>
                  <a:cubicBezTo>
                    <a:pt x="0" y="4626"/>
                    <a:pt x="4985" y="0"/>
                    <a:pt x="11217" y="0"/>
                  </a:cubicBezTo>
                  <a:close/>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4" name="Google Shape;644;p90"/>
            <p:cNvSpPr/>
            <p:nvPr/>
          </p:nvSpPr>
          <p:spPr>
            <a:xfrm>
              <a:off x="3137527" y="10423917"/>
              <a:ext cx="183028" cy="684468"/>
            </a:xfrm>
            <a:custGeom>
              <a:rect b="b" l="l" r="r" t="t"/>
              <a:pathLst>
                <a:path extrusionOk="0" h="684468" w="183028">
                  <a:moveTo>
                    <a:pt x="164352" y="531345"/>
                  </a:moveTo>
                  <a:cubicBezTo>
                    <a:pt x="168087" y="526406"/>
                    <a:pt x="175557" y="526406"/>
                    <a:pt x="179293" y="531345"/>
                  </a:cubicBezTo>
                  <a:cubicBezTo>
                    <a:pt x="184273" y="535050"/>
                    <a:pt x="184273" y="542459"/>
                    <a:pt x="179293" y="544929"/>
                  </a:cubicBezTo>
                  <a:lnTo>
                    <a:pt x="39843" y="684468"/>
                  </a:lnTo>
                  <a:lnTo>
                    <a:pt x="3735" y="648657"/>
                  </a:lnTo>
                  <a:cubicBezTo>
                    <a:pt x="-1245" y="644953"/>
                    <a:pt x="-1245" y="637543"/>
                    <a:pt x="3735" y="632604"/>
                  </a:cubicBezTo>
                  <a:cubicBezTo>
                    <a:pt x="7471" y="628899"/>
                    <a:pt x="13696" y="628899"/>
                    <a:pt x="17431" y="632604"/>
                  </a:cubicBezTo>
                  <a:lnTo>
                    <a:pt x="39843" y="654831"/>
                  </a:lnTo>
                  <a:close/>
                  <a:moveTo>
                    <a:pt x="164352" y="267678"/>
                  </a:moveTo>
                  <a:cubicBezTo>
                    <a:pt x="168087" y="262739"/>
                    <a:pt x="175557" y="262739"/>
                    <a:pt x="179293" y="267678"/>
                  </a:cubicBezTo>
                  <a:cubicBezTo>
                    <a:pt x="184273" y="271383"/>
                    <a:pt x="184273" y="277557"/>
                    <a:pt x="179293" y="281262"/>
                  </a:cubicBezTo>
                  <a:lnTo>
                    <a:pt x="39843" y="420801"/>
                  </a:lnTo>
                  <a:lnTo>
                    <a:pt x="3735" y="384990"/>
                  </a:lnTo>
                  <a:cubicBezTo>
                    <a:pt x="-1245" y="380051"/>
                    <a:pt x="-1245" y="373876"/>
                    <a:pt x="3735" y="370172"/>
                  </a:cubicBezTo>
                  <a:cubicBezTo>
                    <a:pt x="7471" y="365232"/>
                    <a:pt x="13696" y="365232"/>
                    <a:pt x="17431" y="370172"/>
                  </a:cubicBezTo>
                  <a:lnTo>
                    <a:pt x="39843" y="391164"/>
                  </a:lnTo>
                  <a:close/>
                  <a:moveTo>
                    <a:pt x="164352" y="2779"/>
                  </a:moveTo>
                  <a:cubicBezTo>
                    <a:pt x="168087" y="-926"/>
                    <a:pt x="175557" y="-926"/>
                    <a:pt x="179293" y="2779"/>
                  </a:cubicBezTo>
                  <a:cubicBezTo>
                    <a:pt x="184273" y="7718"/>
                    <a:pt x="184273" y="13892"/>
                    <a:pt x="179293" y="17597"/>
                  </a:cubicBezTo>
                  <a:lnTo>
                    <a:pt x="39843" y="157136"/>
                  </a:lnTo>
                  <a:lnTo>
                    <a:pt x="3735" y="120090"/>
                  </a:lnTo>
                  <a:cubicBezTo>
                    <a:pt x="-1245" y="116386"/>
                    <a:pt x="-1245" y="110211"/>
                    <a:pt x="3735" y="106507"/>
                  </a:cubicBezTo>
                  <a:cubicBezTo>
                    <a:pt x="7471" y="101567"/>
                    <a:pt x="13696" y="101567"/>
                    <a:pt x="17431" y="106507"/>
                  </a:cubicBezTo>
                  <a:lnTo>
                    <a:pt x="39843" y="127499"/>
                  </a:lnTo>
                  <a:close/>
                </a:path>
              </a:pathLst>
            </a:custGeom>
            <a:solidFill>
              <a:srgbClr val="203C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5" name="Google Shape;645;p90"/>
            <p:cNvSpPr/>
            <p:nvPr/>
          </p:nvSpPr>
          <p:spPr>
            <a:xfrm>
              <a:off x="3015435" y="11252438"/>
              <a:ext cx="1581998" cy="109861"/>
            </a:xfrm>
            <a:custGeom>
              <a:rect b="b" l="l" r="r" t="t"/>
              <a:pathLst>
                <a:path extrusionOk="0" h="89" w="1268">
                  <a:moveTo>
                    <a:pt x="1267" y="0"/>
                  </a:moveTo>
                  <a:lnTo>
                    <a:pt x="55" y="0"/>
                  </a:lnTo>
                  <a:lnTo>
                    <a:pt x="55" y="0"/>
                  </a:lnTo>
                  <a:cubicBezTo>
                    <a:pt x="55" y="34"/>
                    <a:pt x="38" y="66"/>
                    <a:pt x="8" y="84"/>
                  </a:cubicBezTo>
                  <a:lnTo>
                    <a:pt x="0" y="88"/>
                  </a:lnTo>
                  <a:lnTo>
                    <a:pt x="1211" y="88"/>
                  </a:lnTo>
                  <a:lnTo>
                    <a:pt x="1219" y="84"/>
                  </a:lnTo>
                  <a:lnTo>
                    <a:pt x="1219" y="84"/>
                  </a:lnTo>
                  <a:cubicBezTo>
                    <a:pt x="1248" y="66"/>
                    <a:pt x="1267" y="34"/>
                    <a:pt x="1267" y="0"/>
                  </a:cubicBezTo>
                </a:path>
              </a:pathLst>
            </a:custGeom>
            <a:solidFill>
              <a:srgbClr val="307AB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6" name="Google Shape;646;p90"/>
            <p:cNvSpPr/>
            <p:nvPr/>
          </p:nvSpPr>
          <p:spPr>
            <a:xfrm>
              <a:off x="2032180" y="11477656"/>
              <a:ext cx="697613" cy="626206"/>
            </a:xfrm>
            <a:custGeom>
              <a:rect b="b" l="l" r="r" t="t"/>
              <a:pathLst>
                <a:path extrusionOk="0" h="503" w="561">
                  <a:moveTo>
                    <a:pt x="515" y="210"/>
                  </a:moveTo>
                  <a:lnTo>
                    <a:pt x="515" y="210"/>
                  </a:lnTo>
                  <a:cubicBezTo>
                    <a:pt x="505" y="203"/>
                    <a:pt x="493" y="198"/>
                    <a:pt x="478" y="194"/>
                  </a:cubicBezTo>
                  <a:lnTo>
                    <a:pt x="478" y="194"/>
                  </a:lnTo>
                  <a:cubicBezTo>
                    <a:pt x="449" y="187"/>
                    <a:pt x="427" y="162"/>
                    <a:pt x="424" y="132"/>
                  </a:cubicBezTo>
                  <a:lnTo>
                    <a:pt x="424" y="132"/>
                  </a:lnTo>
                  <a:cubicBezTo>
                    <a:pt x="422" y="115"/>
                    <a:pt x="414" y="100"/>
                    <a:pt x="403" y="92"/>
                  </a:cubicBezTo>
                  <a:lnTo>
                    <a:pt x="403" y="92"/>
                  </a:lnTo>
                  <a:cubicBezTo>
                    <a:pt x="381" y="76"/>
                    <a:pt x="323" y="78"/>
                    <a:pt x="271" y="90"/>
                  </a:cubicBezTo>
                  <a:lnTo>
                    <a:pt x="271" y="90"/>
                  </a:lnTo>
                  <a:cubicBezTo>
                    <a:pt x="248" y="96"/>
                    <a:pt x="225" y="86"/>
                    <a:pt x="211" y="68"/>
                  </a:cubicBezTo>
                  <a:lnTo>
                    <a:pt x="211" y="68"/>
                  </a:lnTo>
                  <a:cubicBezTo>
                    <a:pt x="202" y="57"/>
                    <a:pt x="191" y="47"/>
                    <a:pt x="179" y="37"/>
                  </a:cubicBezTo>
                  <a:lnTo>
                    <a:pt x="179" y="37"/>
                  </a:lnTo>
                  <a:cubicBezTo>
                    <a:pt x="126" y="0"/>
                    <a:pt x="58" y="4"/>
                    <a:pt x="29" y="46"/>
                  </a:cubicBezTo>
                  <a:lnTo>
                    <a:pt x="29" y="46"/>
                  </a:lnTo>
                  <a:cubicBezTo>
                    <a:pt x="0" y="88"/>
                    <a:pt x="19" y="152"/>
                    <a:pt x="72" y="189"/>
                  </a:cubicBezTo>
                  <a:lnTo>
                    <a:pt x="72" y="189"/>
                  </a:lnTo>
                  <a:cubicBezTo>
                    <a:pt x="87" y="199"/>
                    <a:pt x="101" y="206"/>
                    <a:pt x="116" y="210"/>
                  </a:cubicBezTo>
                  <a:lnTo>
                    <a:pt x="116" y="210"/>
                  </a:lnTo>
                  <a:cubicBezTo>
                    <a:pt x="139" y="217"/>
                    <a:pt x="157" y="236"/>
                    <a:pt x="159" y="261"/>
                  </a:cubicBezTo>
                  <a:lnTo>
                    <a:pt x="159" y="261"/>
                  </a:lnTo>
                  <a:cubicBezTo>
                    <a:pt x="164" y="314"/>
                    <a:pt x="180" y="366"/>
                    <a:pt x="201" y="380"/>
                  </a:cubicBezTo>
                  <a:lnTo>
                    <a:pt x="201" y="380"/>
                  </a:lnTo>
                  <a:cubicBezTo>
                    <a:pt x="209" y="386"/>
                    <a:pt x="220" y="389"/>
                    <a:pt x="233" y="388"/>
                  </a:cubicBezTo>
                  <a:lnTo>
                    <a:pt x="233" y="388"/>
                  </a:lnTo>
                  <a:cubicBezTo>
                    <a:pt x="261" y="386"/>
                    <a:pt x="288" y="401"/>
                    <a:pt x="300" y="426"/>
                  </a:cubicBezTo>
                  <a:lnTo>
                    <a:pt x="300" y="426"/>
                  </a:lnTo>
                  <a:cubicBezTo>
                    <a:pt x="309" y="445"/>
                    <a:pt x="320" y="461"/>
                    <a:pt x="333" y="469"/>
                  </a:cubicBezTo>
                  <a:lnTo>
                    <a:pt x="333" y="469"/>
                  </a:lnTo>
                  <a:cubicBezTo>
                    <a:pt x="379" y="502"/>
                    <a:pt x="456" y="470"/>
                    <a:pt x="507" y="398"/>
                  </a:cubicBezTo>
                  <a:lnTo>
                    <a:pt x="507" y="398"/>
                  </a:lnTo>
                  <a:cubicBezTo>
                    <a:pt x="557" y="327"/>
                    <a:pt x="560" y="242"/>
                    <a:pt x="515" y="210"/>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7" name="Google Shape;647;p90"/>
            <p:cNvSpPr/>
            <p:nvPr/>
          </p:nvSpPr>
          <p:spPr>
            <a:xfrm>
              <a:off x="2037674" y="11549062"/>
              <a:ext cx="582263" cy="549304"/>
            </a:xfrm>
            <a:custGeom>
              <a:rect b="b" l="l" r="r" t="t"/>
              <a:pathLst>
                <a:path extrusionOk="0" h="440" w="467">
                  <a:moveTo>
                    <a:pt x="20" y="0"/>
                  </a:moveTo>
                  <a:lnTo>
                    <a:pt x="20" y="0"/>
                  </a:lnTo>
                  <a:cubicBezTo>
                    <a:pt x="0" y="41"/>
                    <a:pt x="21" y="98"/>
                    <a:pt x="69" y="133"/>
                  </a:cubicBezTo>
                  <a:lnTo>
                    <a:pt x="69" y="133"/>
                  </a:lnTo>
                  <a:cubicBezTo>
                    <a:pt x="84" y="143"/>
                    <a:pt x="98" y="149"/>
                    <a:pt x="113" y="154"/>
                  </a:cubicBezTo>
                  <a:lnTo>
                    <a:pt x="113" y="154"/>
                  </a:lnTo>
                  <a:cubicBezTo>
                    <a:pt x="136" y="160"/>
                    <a:pt x="154" y="180"/>
                    <a:pt x="156" y="204"/>
                  </a:cubicBezTo>
                  <a:lnTo>
                    <a:pt x="156" y="204"/>
                  </a:lnTo>
                  <a:cubicBezTo>
                    <a:pt x="161" y="258"/>
                    <a:pt x="177" y="310"/>
                    <a:pt x="198" y="324"/>
                  </a:cubicBezTo>
                  <a:lnTo>
                    <a:pt x="198" y="324"/>
                  </a:lnTo>
                  <a:cubicBezTo>
                    <a:pt x="206" y="330"/>
                    <a:pt x="217" y="333"/>
                    <a:pt x="230" y="332"/>
                  </a:cubicBezTo>
                  <a:lnTo>
                    <a:pt x="230" y="332"/>
                  </a:lnTo>
                  <a:cubicBezTo>
                    <a:pt x="258" y="330"/>
                    <a:pt x="285" y="345"/>
                    <a:pt x="297" y="371"/>
                  </a:cubicBezTo>
                  <a:lnTo>
                    <a:pt x="297" y="371"/>
                  </a:lnTo>
                  <a:cubicBezTo>
                    <a:pt x="306" y="390"/>
                    <a:pt x="317" y="406"/>
                    <a:pt x="330" y="414"/>
                  </a:cubicBezTo>
                  <a:lnTo>
                    <a:pt x="330" y="414"/>
                  </a:lnTo>
                  <a:cubicBezTo>
                    <a:pt x="365" y="439"/>
                    <a:pt x="420" y="426"/>
                    <a:pt x="466" y="385"/>
                  </a:cubicBezTo>
                  <a:lnTo>
                    <a:pt x="466" y="385"/>
                  </a:lnTo>
                  <a:cubicBezTo>
                    <a:pt x="408" y="140"/>
                    <a:pt x="115" y="30"/>
                    <a:pt x="20" y="0"/>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8" name="Google Shape;648;p90"/>
            <p:cNvSpPr/>
            <p:nvPr/>
          </p:nvSpPr>
          <p:spPr>
            <a:xfrm>
              <a:off x="2158518" y="11576528"/>
              <a:ext cx="439443" cy="373528"/>
            </a:xfrm>
            <a:custGeom>
              <a:rect b="b" l="l" r="r" t="t"/>
              <a:pathLst>
                <a:path extrusionOk="0" h="301" w="352">
                  <a:moveTo>
                    <a:pt x="347" y="300"/>
                  </a:moveTo>
                  <a:lnTo>
                    <a:pt x="347" y="300"/>
                  </a:lnTo>
                  <a:cubicBezTo>
                    <a:pt x="345" y="300"/>
                    <a:pt x="343" y="299"/>
                    <a:pt x="343" y="298"/>
                  </a:cubicBezTo>
                  <a:lnTo>
                    <a:pt x="343" y="298"/>
                  </a:lnTo>
                  <a:cubicBezTo>
                    <a:pt x="266" y="112"/>
                    <a:pt x="6" y="10"/>
                    <a:pt x="4" y="10"/>
                  </a:cubicBezTo>
                  <a:lnTo>
                    <a:pt x="4" y="10"/>
                  </a:lnTo>
                  <a:cubicBezTo>
                    <a:pt x="1" y="8"/>
                    <a:pt x="0" y="6"/>
                    <a:pt x="1" y="4"/>
                  </a:cubicBezTo>
                  <a:lnTo>
                    <a:pt x="1" y="4"/>
                  </a:lnTo>
                  <a:cubicBezTo>
                    <a:pt x="2" y="2"/>
                    <a:pt x="4" y="0"/>
                    <a:pt x="7" y="2"/>
                  </a:cubicBezTo>
                  <a:lnTo>
                    <a:pt x="7" y="2"/>
                  </a:lnTo>
                  <a:cubicBezTo>
                    <a:pt x="9" y="2"/>
                    <a:pt x="272" y="106"/>
                    <a:pt x="350" y="295"/>
                  </a:cubicBezTo>
                  <a:lnTo>
                    <a:pt x="350" y="295"/>
                  </a:lnTo>
                  <a:cubicBezTo>
                    <a:pt x="351" y="297"/>
                    <a:pt x="350" y="299"/>
                    <a:pt x="348" y="300"/>
                  </a:cubicBezTo>
                  <a:lnTo>
                    <a:pt x="348" y="300"/>
                  </a:lnTo>
                  <a:cubicBezTo>
                    <a:pt x="347" y="300"/>
                    <a:pt x="347" y="300"/>
                    <a:pt x="347" y="300"/>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49" name="Google Shape;649;p90"/>
            <p:cNvSpPr/>
            <p:nvPr/>
          </p:nvSpPr>
          <p:spPr>
            <a:xfrm>
              <a:off x="2867125" y="11351314"/>
              <a:ext cx="642684" cy="692124"/>
            </a:xfrm>
            <a:custGeom>
              <a:rect b="b" l="l" r="r" t="t"/>
              <a:pathLst>
                <a:path extrusionOk="0" h="556" w="515">
                  <a:moveTo>
                    <a:pt x="38" y="299"/>
                  </a:moveTo>
                  <a:lnTo>
                    <a:pt x="38" y="299"/>
                  </a:lnTo>
                  <a:cubicBezTo>
                    <a:pt x="45" y="291"/>
                    <a:pt x="57" y="283"/>
                    <a:pt x="69" y="276"/>
                  </a:cubicBezTo>
                  <a:lnTo>
                    <a:pt x="69" y="276"/>
                  </a:lnTo>
                  <a:cubicBezTo>
                    <a:pt x="96" y="262"/>
                    <a:pt x="113" y="234"/>
                    <a:pt x="110" y="204"/>
                  </a:cubicBezTo>
                  <a:lnTo>
                    <a:pt x="110" y="204"/>
                  </a:lnTo>
                  <a:cubicBezTo>
                    <a:pt x="108" y="186"/>
                    <a:pt x="112" y="170"/>
                    <a:pt x="121" y="160"/>
                  </a:cubicBezTo>
                  <a:lnTo>
                    <a:pt x="121" y="160"/>
                  </a:lnTo>
                  <a:cubicBezTo>
                    <a:pt x="139" y="140"/>
                    <a:pt x="196" y="128"/>
                    <a:pt x="250" y="130"/>
                  </a:cubicBezTo>
                  <a:lnTo>
                    <a:pt x="250" y="130"/>
                  </a:lnTo>
                  <a:cubicBezTo>
                    <a:pt x="273" y="130"/>
                    <a:pt x="294" y="116"/>
                    <a:pt x="304" y="95"/>
                  </a:cubicBezTo>
                  <a:lnTo>
                    <a:pt x="304" y="95"/>
                  </a:lnTo>
                  <a:cubicBezTo>
                    <a:pt x="310" y="82"/>
                    <a:pt x="318" y="70"/>
                    <a:pt x="328" y="58"/>
                  </a:cubicBezTo>
                  <a:lnTo>
                    <a:pt x="328" y="58"/>
                  </a:lnTo>
                  <a:cubicBezTo>
                    <a:pt x="372" y="11"/>
                    <a:pt x="438" y="0"/>
                    <a:pt x="476" y="35"/>
                  </a:cubicBezTo>
                  <a:lnTo>
                    <a:pt x="476" y="35"/>
                  </a:lnTo>
                  <a:cubicBezTo>
                    <a:pt x="514" y="69"/>
                    <a:pt x="509" y="136"/>
                    <a:pt x="465" y="184"/>
                  </a:cubicBezTo>
                  <a:lnTo>
                    <a:pt x="465" y="184"/>
                  </a:lnTo>
                  <a:cubicBezTo>
                    <a:pt x="453" y="196"/>
                    <a:pt x="441" y="206"/>
                    <a:pt x="427" y="214"/>
                  </a:cubicBezTo>
                  <a:lnTo>
                    <a:pt x="427" y="214"/>
                  </a:lnTo>
                  <a:cubicBezTo>
                    <a:pt x="406" y="225"/>
                    <a:pt x="393" y="248"/>
                    <a:pt x="395" y="272"/>
                  </a:cubicBezTo>
                  <a:lnTo>
                    <a:pt x="395" y="272"/>
                  </a:lnTo>
                  <a:cubicBezTo>
                    <a:pt x="402" y="325"/>
                    <a:pt x="398" y="379"/>
                    <a:pt x="381" y="398"/>
                  </a:cubicBezTo>
                  <a:lnTo>
                    <a:pt x="381" y="398"/>
                  </a:lnTo>
                  <a:cubicBezTo>
                    <a:pt x="373" y="406"/>
                    <a:pt x="363" y="410"/>
                    <a:pt x="351" y="412"/>
                  </a:cubicBezTo>
                  <a:lnTo>
                    <a:pt x="351" y="412"/>
                  </a:lnTo>
                  <a:cubicBezTo>
                    <a:pt x="323" y="417"/>
                    <a:pt x="300" y="436"/>
                    <a:pt x="294" y="464"/>
                  </a:cubicBezTo>
                  <a:lnTo>
                    <a:pt x="294" y="464"/>
                  </a:lnTo>
                  <a:cubicBezTo>
                    <a:pt x="290" y="484"/>
                    <a:pt x="282" y="502"/>
                    <a:pt x="271" y="513"/>
                  </a:cubicBezTo>
                  <a:lnTo>
                    <a:pt x="271" y="513"/>
                  </a:lnTo>
                  <a:cubicBezTo>
                    <a:pt x="233" y="555"/>
                    <a:pt x="150" y="540"/>
                    <a:pt x="86" y="482"/>
                  </a:cubicBezTo>
                  <a:lnTo>
                    <a:pt x="86" y="482"/>
                  </a:lnTo>
                  <a:cubicBezTo>
                    <a:pt x="21" y="422"/>
                    <a:pt x="0" y="341"/>
                    <a:pt x="38" y="299"/>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0" name="Google Shape;650;p90"/>
            <p:cNvSpPr/>
            <p:nvPr/>
          </p:nvSpPr>
          <p:spPr>
            <a:xfrm>
              <a:off x="2867125" y="11351314"/>
              <a:ext cx="620713" cy="626206"/>
            </a:xfrm>
            <a:custGeom>
              <a:rect b="b" l="l" r="r" t="t"/>
              <a:pathLst>
                <a:path extrusionOk="0" h="504" w="500">
                  <a:moveTo>
                    <a:pt x="499" y="75"/>
                  </a:moveTo>
                  <a:lnTo>
                    <a:pt x="499" y="75"/>
                  </a:lnTo>
                  <a:cubicBezTo>
                    <a:pt x="496" y="59"/>
                    <a:pt x="488" y="46"/>
                    <a:pt x="476" y="35"/>
                  </a:cubicBezTo>
                  <a:lnTo>
                    <a:pt x="476" y="35"/>
                  </a:lnTo>
                  <a:cubicBezTo>
                    <a:pt x="438" y="0"/>
                    <a:pt x="372" y="11"/>
                    <a:pt x="329" y="58"/>
                  </a:cubicBezTo>
                  <a:lnTo>
                    <a:pt x="329" y="58"/>
                  </a:lnTo>
                  <a:cubicBezTo>
                    <a:pt x="318" y="70"/>
                    <a:pt x="310" y="82"/>
                    <a:pt x="304" y="95"/>
                  </a:cubicBezTo>
                  <a:lnTo>
                    <a:pt x="304" y="95"/>
                  </a:lnTo>
                  <a:cubicBezTo>
                    <a:pt x="294" y="116"/>
                    <a:pt x="273" y="130"/>
                    <a:pt x="250" y="130"/>
                  </a:cubicBezTo>
                  <a:lnTo>
                    <a:pt x="250" y="130"/>
                  </a:lnTo>
                  <a:cubicBezTo>
                    <a:pt x="196" y="128"/>
                    <a:pt x="139" y="140"/>
                    <a:pt x="121" y="160"/>
                  </a:cubicBezTo>
                  <a:lnTo>
                    <a:pt x="121" y="160"/>
                  </a:lnTo>
                  <a:cubicBezTo>
                    <a:pt x="112" y="170"/>
                    <a:pt x="108" y="186"/>
                    <a:pt x="110" y="204"/>
                  </a:cubicBezTo>
                  <a:lnTo>
                    <a:pt x="110" y="204"/>
                  </a:lnTo>
                  <a:cubicBezTo>
                    <a:pt x="113" y="234"/>
                    <a:pt x="96" y="262"/>
                    <a:pt x="69" y="276"/>
                  </a:cubicBezTo>
                  <a:lnTo>
                    <a:pt x="69" y="276"/>
                  </a:lnTo>
                  <a:cubicBezTo>
                    <a:pt x="57" y="283"/>
                    <a:pt x="45" y="291"/>
                    <a:pt x="38" y="299"/>
                  </a:cubicBezTo>
                  <a:lnTo>
                    <a:pt x="38" y="299"/>
                  </a:lnTo>
                  <a:cubicBezTo>
                    <a:pt x="0" y="341"/>
                    <a:pt x="21" y="422"/>
                    <a:pt x="86" y="482"/>
                  </a:cubicBezTo>
                  <a:lnTo>
                    <a:pt x="86" y="482"/>
                  </a:lnTo>
                  <a:cubicBezTo>
                    <a:pt x="95" y="489"/>
                    <a:pt x="104" y="497"/>
                    <a:pt x="113" y="503"/>
                  </a:cubicBezTo>
                  <a:lnTo>
                    <a:pt x="113" y="503"/>
                  </a:lnTo>
                  <a:cubicBezTo>
                    <a:pt x="189" y="204"/>
                    <a:pt x="411" y="104"/>
                    <a:pt x="499" y="75"/>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1" name="Google Shape;651;p90"/>
            <p:cNvSpPr/>
            <p:nvPr/>
          </p:nvSpPr>
          <p:spPr>
            <a:xfrm>
              <a:off x="3031916" y="11494134"/>
              <a:ext cx="335075" cy="390007"/>
            </a:xfrm>
            <a:custGeom>
              <a:rect b="b" l="l" r="r" t="t"/>
              <a:pathLst>
                <a:path extrusionOk="0" h="315" w="271">
                  <a:moveTo>
                    <a:pt x="4" y="313"/>
                  </a:moveTo>
                  <a:lnTo>
                    <a:pt x="4" y="313"/>
                  </a:lnTo>
                  <a:lnTo>
                    <a:pt x="4" y="313"/>
                  </a:lnTo>
                  <a:lnTo>
                    <a:pt x="4" y="313"/>
                  </a:lnTo>
                  <a:cubicBezTo>
                    <a:pt x="2" y="313"/>
                    <a:pt x="0" y="310"/>
                    <a:pt x="1" y="308"/>
                  </a:cubicBezTo>
                  <a:lnTo>
                    <a:pt x="1" y="308"/>
                  </a:lnTo>
                  <a:cubicBezTo>
                    <a:pt x="65" y="110"/>
                    <a:pt x="261" y="2"/>
                    <a:pt x="263" y="1"/>
                  </a:cubicBezTo>
                  <a:lnTo>
                    <a:pt x="263" y="1"/>
                  </a:lnTo>
                  <a:cubicBezTo>
                    <a:pt x="265" y="0"/>
                    <a:pt x="267" y="1"/>
                    <a:pt x="269" y="3"/>
                  </a:cubicBezTo>
                  <a:lnTo>
                    <a:pt x="269" y="3"/>
                  </a:lnTo>
                  <a:cubicBezTo>
                    <a:pt x="270" y="5"/>
                    <a:pt x="269" y="7"/>
                    <a:pt x="267" y="9"/>
                  </a:cubicBezTo>
                  <a:lnTo>
                    <a:pt x="267" y="9"/>
                  </a:lnTo>
                  <a:cubicBezTo>
                    <a:pt x="265" y="10"/>
                    <a:pt x="72" y="115"/>
                    <a:pt x="9" y="311"/>
                  </a:cubicBezTo>
                  <a:lnTo>
                    <a:pt x="9" y="311"/>
                  </a:lnTo>
                  <a:cubicBezTo>
                    <a:pt x="8" y="313"/>
                    <a:pt x="7" y="314"/>
                    <a:pt x="4" y="313"/>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2" name="Google Shape;652;p90"/>
            <p:cNvSpPr/>
            <p:nvPr/>
          </p:nvSpPr>
          <p:spPr>
            <a:xfrm>
              <a:off x="2405709" y="11109621"/>
              <a:ext cx="730573" cy="1021707"/>
            </a:xfrm>
            <a:custGeom>
              <a:rect b="b" l="l" r="r" t="t"/>
              <a:pathLst>
                <a:path extrusionOk="0" h="819" w="585">
                  <a:moveTo>
                    <a:pt x="550" y="547"/>
                  </a:moveTo>
                  <a:lnTo>
                    <a:pt x="550" y="547"/>
                  </a:lnTo>
                  <a:cubicBezTo>
                    <a:pt x="543" y="533"/>
                    <a:pt x="532" y="518"/>
                    <a:pt x="518" y="504"/>
                  </a:cubicBezTo>
                  <a:lnTo>
                    <a:pt x="518" y="504"/>
                  </a:lnTo>
                  <a:cubicBezTo>
                    <a:pt x="488" y="476"/>
                    <a:pt x="478" y="433"/>
                    <a:pt x="494" y="395"/>
                  </a:cubicBezTo>
                  <a:lnTo>
                    <a:pt x="494" y="395"/>
                  </a:lnTo>
                  <a:cubicBezTo>
                    <a:pt x="503" y="372"/>
                    <a:pt x="504" y="350"/>
                    <a:pt x="496" y="333"/>
                  </a:cubicBezTo>
                  <a:lnTo>
                    <a:pt x="496" y="333"/>
                  </a:lnTo>
                  <a:cubicBezTo>
                    <a:pt x="480" y="300"/>
                    <a:pt x="411" y="263"/>
                    <a:pt x="340" y="243"/>
                  </a:cubicBezTo>
                  <a:lnTo>
                    <a:pt x="340" y="243"/>
                  </a:lnTo>
                  <a:cubicBezTo>
                    <a:pt x="309" y="235"/>
                    <a:pt x="288" y="209"/>
                    <a:pt x="283" y="177"/>
                  </a:cubicBezTo>
                  <a:lnTo>
                    <a:pt x="283" y="177"/>
                  </a:lnTo>
                  <a:cubicBezTo>
                    <a:pt x="281" y="158"/>
                    <a:pt x="275" y="139"/>
                    <a:pt x="266" y="120"/>
                  </a:cubicBezTo>
                  <a:lnTo>
                    <a:pt x="266" y="120"/>
                  </a:lnTo>
                  <a:cubicBezTo>
                    <a:pt x="227" y="40"/>
                    <a:pt x="145" y="0"/>
                    <a:pt x="83" y="31"/>
                  </a:cubicBezTo>
                  <a:lnTo>
                    <a:pt x="83" y="31"/>
                  </a:lnTo>
                  <a:cubicBezTo>
                    <a:pt x="20" y="61"/>
                    <a:pt x="0" y="150"/>
                    <a:pt x="39" y="229"/>
                  </a:cubicBezTo>
                  <a:lnTo>
                    <a:pt x="39" y="229"/>
                  </a:lnTo>
                  <a:cubicBezTo>
                    <a:pt x="49" y="250"/>
                    <a:pt x="62" y="268"/>
                    <a:pt x="77" y="283"/>
                  </a:cubicBezTo>
                  <a:lnTo>
                    <a:pt x="77" y="283"/>
                  </a:lnTo>
                  <a:cubicBezTo>
                    <a:pt x="100" y="306"/>
                    <a:pt x="108" y="341"/>
                    <a:pt x="94" y="371"/>
                  </a:cubicBezTo>
                  <a:lnTo>
                    <a:pt x="94" y="371"/>
                  </a:lnTo>
                  <a:cubicBezTo>
                    <a:pt x="66" y="438"/>
                    <a:pt x="50" y="511"/>
                    <a:pt x="64" y="540"/>
                  </a:cubicBezTo>
                  <a:lnTo>
                    <a:pt x="64" y="540"/>
                  </a:lnTo>
                  <a:cubicBezTo>
                    <a:pt x="71" y="554"/>
                    <a:pt x="83" y="564"/>
                    <a:pt x="98" y="572"/>
                  </a:cubicBezTo>
                  <a:lnTo>
                    <a:pt x="98" y="572"/>
                  </a:lnTo>
                  <a:cubicBezTo>
                    <a:pt x="133" y="588"/>
                    <a:pt x="155" y="623"/>
                    <a:pt x="152" y="662"/>
                  </a:cubicBezTo>
                  <a:lnTo>
                    <a:pt x="152" y="662"/>
                  </a:lnTo>
                  <a:cubicBezTo>
                    <a:pt x="150" y="690"/>
                    <a:pt x="153" y="716"/>
                    <a:pt x="162" y="735"/>
                  </a:cubicBezTo>
                  <a:lnTo>
                    <a:pt x="162" y="735"/>
                  </a:lnTo>
                  <a:cubicBezTo>
                    <a:pt x="195" y="803"/>
                    <a:pt x="309" y="818"/>
                    <a:pt x="416" y="766"/>
                  </a:cubicBezTo>
                  <a:lnTo>
                    <a:pt x="416" y="766"/>
                  </a:lnTo>
                  <a:cubicBezTo>
                    <a:pt x="524" y="714"/>
                    <a:pt x="584" y="616"/>
                    <a:pt x="550" y="547"/>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3" name="Google Shape;653;p90"/>
            <p:cNvSpPr/>
            <p:nvPr/>
          </p:nvSpPr>
          <p:spPr>
            <a:xfrm>
              <a:off x="2416694" y="11181032"/>
              <a:ext cx="510851" cy="933818"/>
            </a:xfrm>
            <a:custGeom>
              <a:rect b="b" l="l" r="r" t="t"/>
              <a:pathLst>
                <a:path extrusionOk="0" h="751" w="408">
                  <a:moveTo>
                    <a:pt x="41" y="0"/>
                  </a:moveTo>
                  <a:lnTo>
                    <a:pt x="41" y="0"/>
                  </a:lnTo>
                  <a:cubicBezTo>
                    <a:pt x="6" y="41"/>
                    <a:pt x="0" y="110"/>
                    <a:pt x="31" y="172"/>
                  </a:cubicBezTo>
                  <a:lnTo>
                    <a:pt x="31" y="172"/>
                  </a:lnTo>
                  <a:cubicBezTo>
                    <a:pt x="41" y="193"/>
                    <a:pt x="54" y="211"/>
                    <a:pt x="69" y="226"/>
                  </a:cubicBezTo>
                  <a:lnTo>
                    <a:pt x="69" y="226"/>
                  </a:lnTo>
                  <a:cubicBezTo>
                    <a:pt x="92" y="249"/>
                    <a:pt x="100" y="284"/>
                    <a:pt x="86" y="314"/>
                  </a:cubicBezTo>
                  <a:lnTo>
                    <a:pt x="86" y="314"/>
                  </a:lnTo>
                  <a:cubicBezTo>
                    <a:pt x="58" y="381"/>
                    <a:pt x="42" y="454"/>
                    <a:pt x="56" y="483"/>
                  </a:cubicBezTo>
                  <a:lnTo>
                    <a:pt x="56" y="483"/>
                  </a:lnTo>
                  <a:cubicBezTo>
                    <a:pt x="63" y="497"/>
                    <a:pt x="75" y="507"/>
                    <a:pt x="90" y="515"/>
                  </a:cubicBezTo>
                  <a:lnTo>
                    <a:pt x="90" y="515"/>
                  </a:lnTo>
                  <a:cubicBezTo>
                    <a:pt x="125" y="531"/>
                    <a:pt x="147" y="566"/>
                    <a:pt x="144" y="605"/>
                  </a:cubicBezTo>
                  <a:lnTo>
                    <a:pt x="144" y="605"/>
                  </a:lnTo>
                  <a:cubicBezTo>
                    <a:pt x="142" y="633"/>
                    <a:pt x="145" y="659"/>
                    <a:pt x="154" y="678"/>
                  </a:cubicBezTo>
                  <a:lnTo>
                    <a:pt x="154" y="678"/>
                  </a:lnTo>
                  <a:cubicBezTo>
                    <a:pt x="179" y="729"/>
                    <a:pt x="250" y="750"/>
                    <a:pt x="329" y="735"/>
                  </a:cubicBezTo>
                  <a:lnTo>
                    <a:pt x="329" y="735"/>
                  </a:lnTo>
                  <a:cubicBezTo>
                    <a:pt x="407" y="367"/>
                    <a:pt x="158" y="79"/>
                    <a:pt x="41" y="0"/>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4" name="Google Shape;654;p90"/>
            <p:cNvSpPr/>
            <p:nvPr/>
          </p:nvSpPr>
          <p:spPr>
            <a:xfrm>
              <a:off x="2581484" y="11279906"/>
              <a:ext cx="302116" cy="692124"/>
            </a:xfrm>
            <a:custGeom>
              <a:rect b="b" l="l" r="r" t="t"/>
              <a:pathLst>
                <a:path extrusionOk="0" h="555" w="242">
                  <a:moveTo>
                    <a:pt x="209" y="554"/>
                  </a:moveTo>
                  <a:lnTo>
                    <a:pt x="209" y="554"/>
                  </a:lnTo>
                  <a:lnTo>
                    <a:pt x="208" y="553"/>
                  </a:lnTo>
                  <a:lnTo>
                    <a:pt x="208" y="553"/>
                  </a:lnTo>
                  <a:cubicBezTo>
                    <a:pt x="206" y="553"/>
                    <a:pt x="204" y="552"/>
                    <a:pt x="204" y="549"/>
                  </a:cubicBezTo>
                  <a:lnTo>
                    <a:pt x="204" y="549"/>
                  </a:lnTo>
                  <a:cubicBezTo>
                    <a:pt x="231" y="262"/>
                    <a:pt x="3" y="10"/>
                    <a:pt x="1" y="8"/>
                  </a:cubicBezTo>
                  <a:lnTo>
                    <a:pt x="1" y="8"/>
                  </a:lnTo>
                  <a:cubicBezTo>
                    <a:pt x="0" y="6"/>
                    <a:pt x="0" y="4"/>
                    <a:pt x="2" y="2"/>
                  </a:cubicBezTo>
                  <a:lnTo>
                    <a:pt x="2" y="2"/>
                  </a:lnTo>
                  <a:cubicBezTo>
                    <a:pt x="3" y="0"/>
                    <a:pt x="6" y="0"/>
                    <a:pt x="8" y="2"/>
                  </a:cubicBezTo>
                  <a:lnTo>
                    <a:pt x="8" y="2"/>
                  </a:lnTo>
                  <a:cubicBezTo>
                    <a:pt x="9" y="5"/>
                    <a:pt x="241" y="259"/>
                    <a:pt x="213" y="550"/>
                  </a:cubicBezTo>
                  <a:lnTo>
                    <a:pt x="213" y="550"/>
                  </a:lnTo>
                  <a:cubicBezTo>
                    <a:pt x="213" y="552"/>
                    <a:pt x="210" y="554"/>
                    <a:pt x="209" y="554"/>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5" name="Google Shape;655;p90"/>
            <p:cNvSpPr/>
            <p:nvPr/>
          </p:nvSpPr>
          <p:spPr>
            <a:xfrm>
              <a:off x="2306832" y="11818224"/>
              <a:ext cx="983254" cy="307611"/>
            </a:xfrm>
            <a:custGeom>
              <a:rect b="b" l="l" r="r" t="t"/>
              <a:pathLst>
                <a:path extrusionOk="0" h="249" w="790">
                  <a:moveTo>
                    <a:pt x="146" y="248"/>
                  </a:moveTo>
                  <a:lnTo>
                    <a:pt x="645" y="248"/>
                  </a:lnTo>
                  <a:lnTo>
                    <a:pt x="645" y="248"/>
                  </a:lnTo>
                  <a:cubicBezTo>
                    <a:pt x="645" y="248"/>
                    <a:pt x="658" y="211"/>
                    <a:pt x="683" y="193"/>
                  </a:cubicBezTo>
                  <a:lnTo>
                    <a:pt x="683" y="193"/>
                  </a:lnTo>
                  <a:cubicBezTo>
                    <a:pt x="706" y="175"/>
                    <a:pt x="747" y="158"/>
                    <a:pt x="777" y="148"/>
                  </a:cubicBezTo>
                  <a:lnTo>
                    <a:pt x="777" y="148"/>
                  </a:lnTo>
                  <a:cubicBezTo>
                    <a:pt x="789" y="143"/>
                    <a:pt x="788" y="128"/>
                    <a:pt x="776" y="126"/>
                  </a:cubicBezTo>
                  <a:lnTo>
                    <a:pt x="776" y="126"/>
                  </a:lnTo>
                  <a:cubicBezTo>
                    <a:pt x="718" y="113"/>
                    <a:pt x="600" y="100"/>
                    <a:pt x="488" y="162"/>
                  </a:cubicBezTo>
                  <a:lnTo>
                    <a:pt x="488" y="162"/>
                  </a:lnTo>
                  <a:cubicBezTo>
                    <a:pt x="488" y="162"/>
                    <a:pt x="487" y="113"/>
                    <a:pt x="498" y="84"/>
                  </a:cubicBezTo>
                  <a:lnTo>
                    <a:pt x="498" y="84"/>
                  </a:lnTo>
                  <a:cubicBezTo>
                    <a:pt x="508" y="60"/>
                    <a:pt x="527" y="38"/>
                    <a:pt x="542" y="22"/>
                  </a:cubicBezTo>
                  <a:lnTo>
                    <a:pt x="542" y="22"/>
                  </a:lnTo>
                  <a:cubicBezTo>
                    <a:pt x="552" y="13"/>
                    <a:pt x="544" y="0"/>
                    <a:pt x="531" y="0"/>
                  </a:cubicBezTo>
                  <a:lnTo>
                    <a:pt x="531" y="0"/>
                  </a:lnTo>
                  <a:cubicBezTo>
                    <a:pt x="469" y="3"/>
                    <a:pt x="340" y="29"/>
                    <a:pt x="259" y="179"/>
                  </a:cubicBezTo>
                  <a:lnTo>
                    <a:pt x="259" y="179"/>
                  </a:lnTo>
                  <a:cubicBezTo>
                    <a:pt x="259" y="179"/>
                    <a:pt x="127" y="103"/>
                    <a:pt x="19" y="117"/>
                  </a:cubicBezTo>
                  <a:lnTo>
                    <a:pt x="19" y="117"/>
                  </a:lnTo>
                  <a:cubicBezTo>
                    <a:pt x="2" y="119"/>
                    <a:pt x="0" y="142"/>
                    <a:pt x="17" y="146"/>
                  </a:cubicBezTo>
                  <a:lnTo>
                    <a:pt x="17" y="146"/>
                  </a:lnTo>
                  <a:cubicBezTo>
                    <a:pt x="36" y="150"/>
                    <a:pt x="56" y="157"/>
                    <a:pt x="70" y="165"/>
                  </a:cubicBezTo>
                  <a:lnTo>
                    <a:pt x="70" y="165"/>
                  </a:lnTo>
                  <a:cubicBezTo>
                    <a:pt x="108" y="188"/>
                    <a:pt x="146" y="248"/>
                    <a:pt x="146" y="248"/>
                  </a:cubicBezTo>
                </a:path>
              </a:pathLst>
            </a:custGeom>
            <a:solidFill>
              <a:srgbClr val="6A93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6" name="Google Shape;656;p90"/>
            <p:cNvSpPr/>
            <p:nvPr/>
          </p:nvSpPr>
          <p:spPr>
            <a:xfrm>
              <a:off x="12095441" y="10812997"/>
              <a:ext cx="917338" cy="823956"/>
            </a:xfrm>
            <a:custGeom>
              <a:rect b="b" l="l" r="r" t="t"/>
              <a:pathLst>
                <a:path extrusionOk="0" h="661" w="738">
                  <a:moveTo>
                    <a:pt x="61" y="276"/>
                  </a:moveTo>
                  <a:lnTo>
                    <a:pt x="61" y="276"/>
                  </a:lnTo>
                  <a:cubicBezTo>
                    <a:pt x="73" y="267"/>
                    <a:pt x="88" y="260"/>
                    <a:pt x="107" y="255"/>
                  </a:cubicBezTo>
                  <a:lnTo>
                    <a:pt x="107" y="255"/>
                  </a:lnTo>
                  <a:cubicBezTo>
                    <a:pt x="145" y="245"/>
                    <a:pt x="174" y="213"/>
                    <a:pt x="179" y="174"/>
                  </a:cubicBezTo>
                  <a:lnTo>
                    <a:pt x="179" y="174"/>
                  </a:lnTo>
                  <a:cubicBezTo>
                    <a:pt x="182" y="150"/>
                    <a:pt x="191" y="131"/>
                    <a:pt x="207" y="120"/>
                  </a:cubicBezTo>
                  <a:lnTo>
                    <a:pt x="207" y="120"/>
                  </a:lnTo>
                  <a:cubicBezTo>
                    <a:pt x="235" y="100"/>
                    <a:pt x="311" y="102"/>
                    <a:pt x="381" y="118"/>
                  </a:cubicBezTo>
                  <a:lnTo>
                    <a:pt x="381" y="118"/>
                  </a:lnTo>
                  <a:cubicBezTo>
                    <a:pt x="410" y="126"/>
                    <a:pt x="441" y="113"/>
                    <a:pt x="460" y="89"/>
                  </a:cubicBezTo>
                  <a:lnTo>
                    <a:pt x="460" y="89"/>
                  </a:lnTo>
                  <a:cubicBezTo>
                    <a:pt x="471" y="74"/>
                    <a:pt x="485" y="60"/>
                    <a:pt x="502" y="48"/>
                  </a:cubicBezTo>
                  <a:lnTo>
                    <a:pt x="502" y="48"/>
                  </a:lnTo>
                  <a:cubicBezTo>
                    <a:pt x="572" y="0"/>
                    <a:pt x="660" y="4"/>
                    <a:pt x="698" y="59"/>
                  </a:cubicBezTo>
                  <a:lnTo>
                    <a:pt x="698" y="59"/>
                  </a:lnTo>
                  <a:cubicBezTo>
                    <a:pt x="737" y="115"/>
                    <a:pt x="712" y="199"/>
                    <a:pt x="642" y="248"/>
                  </a:cubicBezTo>
                  <a:lnTo>
                    <a:pt x="642" y="248"/>
                  </a:lnTo>
                  <a:cubicBezTo>
                    <a:pt x="624" y="261"/>
                    <a:pt x="604" y="270"/>
                    <a:pt x="585" y="276"/>
                  </a:cubicBezTo>
                  <a:lnTo>
                    <a:pt x="585" y="276"/>
                  </a:lnTo>
                  <a:cubicBezTo>
                    <a:pt x="553" y="284"/>
                    <a:pt x="531" y="310"/>
                    <a:pt x="528" y="342"/>
                  </a:cubicBezTo>
                  <a:lnTo>
                    <a:pt x="528" y="342"/>
                  </a:lnTo>
                  <a:cubicBezTo>
                    <a:pt x="520" y="412"/>
                    <a:pt x="500" y="481"/>
                    <a:pt x="473" y="499"/>
                  </a:cubicBezTo>
                  <a:lnTo>
                    <a:pt x="473" y="499"/>
                  </a:lnTo>
                  <a:cubicBezTo>
                    <a:pt x="461" y="508"/>
                    <a:pt x="446" y="511"/>
                    <a:pt x="431" y="510"/>
                  </a:cubicBezTo>
                  <a:lnTo>
                    <a:pt x="431" y="510"/>
                  </a:lnTo>
                  <a:cubicBezTo>
                    <a:pt x="393" y="508"/>
                    <a:pt x="358" y="527"/>
                    <a:pt x="342" y="561"/>
                  </a:cubicBezTo>
                  <a:lnTo>
                    <a:pt x="342" y="561"/>
                  </a:lnTo>
                  <a:cubicBezTo>
                    <a:pt x="330" y="586"/>
                    <a:pt x="316" y="605"/>
                    <a:pt x="299" y="617"/>
                  </a:cubicBezTo>
                  <a:lnTo>
                    <a:pt x="299" y="617"/>
                  </a:lnTo>
                  <a:cubicBezTo>
                    <a:pt x="238" y="660"/>
                    <a:pt x="136" y="618"/>
                    <a:pt x="71" y="524"/>
                  </a:cubicBezTo>
                  <a:lnTo>
                    <a:pt x="71" y="524"/>
                  </a:lnTo>
                  <a:cubicBezTo>
                    <a:pt x="5" y="429"/>
                    <a:pt x="0" y="318"/>
                    <a:pt x="61" y="276"/>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7" name="Google Shape;657;p90"/>
            <p:cNvSpPr/>
            <p:nvPr/>
          </p:nvSpPr>
          <p:spPr>
            <a:xfrm>
              <a:off x="12243753" y="10900882"/>
              <a:ext cx="763535" cy="725083"/>
            </a:xfrm>
            <a:custGeom>
              <a:rect b="b" l="l" r="r" t="t"/>
              <a:pathLst>
                <a:path extrusionOk="0" h="580" w="615">
                  <a:moveTo>
                    <a:pt x="588" y="0"/>
                  </a:moveTo>
                  <a:lnTo>
                    <a:pt x="588" y="0"/>
                  </a:lnTo>
                  <a:cubicBezTo>
                    <a:pt x="614" y="55"/>
                    <a:pt x="587" y="130"/>
                    <a:pt x="523" y="176"/>
                  </a:cubicBezTo>
                  <a:lnTo>
                    <a:pt x="523" y="176"/>
                  </a:lnTo>
                  <a:cubicBezTo>
                    <a:pt x="505" y="188"/>
                    <a:pt x="485" y="198"/>
                    <a:pt x="466" y="203"/>
                  </a:cubicBezTo>
                  <a:lnTo>
                    <a:pt x="466" y="203"/>
                  </a:lnTo>
                  <a:cubicBezTo>
                    <a:pt x="434" y="212"/>
                    <a:pt x="412" y="238"/>
                    <a:pt x="409" y="270"/>
                  </a:cubicBezTo>
                  <a:lnTo>
                    <a:pt x="409" y="270"/>
                  </a:lnTo>
                  <a:cubicBezTo>
                    <a:pt x="401" y="340"/>
                    <a:pt x="381" y="409"/>
                    <a:pt x="354" y="428"/>
                  </a:cubicBezTo>
                  <a:lnTo>
                    <a:pt x="354" y="428"/>
                  </a:lnTo>
                  <a:cubicBezTo>
                    <a:pt x="342" y="436"/>
                    <a:pt x="327" y="439"/>
                    <a:pt x="312" y="438"/>
                  </a:cubicBezTo>
                  <a:lnTo>
                    <a:pt x="312" y="438"/>
                  </a:lnTo>
                  <a:cubicBezTo>
                    <a:pt x="274" y="436"/>
                    <a:pt x="239" y="455"/>
                    <a:pt x="223" y="489"/>
                  </a:cubicBezTo>
                  <a:lnTo>
                    <a:pt x="223" y="489"/>
                  </a:lnTo>
                  <a:cubicBezTo>
                    <a:pt x="211" y="514"/>
                    <a:pt x="197" y="534"/>
                    <a:pt x="180" y="546"/>
                  </a:cubicBezTo>
                  <a:lnTo>
                    <a:pt x="180" y="546"/>
                  </a:lnTo>
                  <a:cubicBezTo>
                    <a:pt x="133" y="579"/>
                    <a:pt x="61" y="561"/>
                    <a:pt x="0" y="508"/>
                  </a:cubicBezTo>
                  <a:lnTo>
                    <a:pt x="0" y="508"/>
                  </a:lnTo>
                  <a:cubicBezTo>
                    <a:pt x="78" y="185"/>
                    <a:pt x="463" y="39"/>
                    <a:pt x="588" y="0"/>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8" name="Google Shape;658;p90"/>
            <p:cNvSpPr/>
            <p:nvPr/>
          </p:nvSpPr>
          <p:spPr>
            <a:xfrm>
              <a:off x="12271221" y="10944830"/>
              <a:ext cx="576768" cy="494374"/>
            </a:xfrm>
            <a:custGeom>
              <a:rect b="b" l="l" r="r" t="t"/>
              <a:pathLst>
                <a:path extrusionOk="0" h="395" w="463">
                  <a:moveTo>
                    <a:pt x="6" y="394"/>
                  </a:moveTo>
                  <a:lnTo>
                    <a:pt x="6" y="394"/>
                  </a:lnTo>
                  <a:cubicBezTo>
                    <a:pt x="8" y="394"/>
                    <a:pt x="10" y="393"/>
                    <a:pt x="11" y="391"/>
                  </a:cubicBezTo>
                  <a:lnTo>
                    <a:pt x="11" y="391"/>
                  </a:lnTo>
                  <a:cubicBezTo>
                    <a:pt x="112" y="147"/>
                    <a:pt x="454" y="13"/>
                    <a:pt x="457" y="11"/>
                  </a:cubicBezTo>
                  <a:lnTo>
                    <a:pt x="457" y="11"/>
                  </a:lnTo>
                  <a:cubicBezTo>
                    <a:pt x="461" y="10"/>
                    <a:pt x="462" y="7"/>
                    <a:pt x="461" y="4"/>
                  </a:cubicBezTo>
                  <a:lnTo>
                    <a:pt x="461" y="4"/>
                  </a:lnTo>
                  <a:cubicBezTo>
                    <a:pt x="460" y="1"/>
                    <a:pt x="456" y="0"/>
                    <a:pt x="454" y="1"/>
                  </a:cubicBezTo>
                  <a:lnTo>
                    <a:pt x="454" y="1"/>
                  </a:lnTo>
                  <a:cubicBezTo>
                    <a:pt x="450" y="3"/>
                    <a:pt x="104" y="138"/>
                    <a:pt x="1" y="387"/>
                  </a:cubicBezTo>
                  <a:lnTo>
                    <a:pt x="1" y="387"/>
                  </a:lnTo>
                  <a:cubicBezTo>
                    <a:pt x="0" y="389"/>
                    <a:pt x="1" y="393"/>
                    <a:pt x="4" y="394"/>
                  </a:cubicBezTo>
                  <a:lnTo>
                    <a:pt x="4" y="394"/>
                  </a:lnTo>
                  <a:cubicBezTo>
                    <a:pt x="5" y="394"/>
                    <a:pt x="6" y="394"/>
                    <a:pt x="6" y="394"/>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59" name="Google Shape;659;p90"/>
            <p:cNvSpPr/>
            <p:nvPr/>
          </p:nvSpPr>
          <p:spPr>
            <a:xfrm>
              <a:off x="11167116" y="10675672"/>
              <a:ext cx="845930" cy="911845"/>
            </a:xfrm>
            <a:custGeom>
              <a:rect b="b" l="l" r="r" t="t"/>
              <a:pathLst>
                <a:path extrusionOk="0" h="732" w="678">
                  <a:moveTo>
                    <a:pt x="627" y="394"/>
                  </a:moveTo>
                  <a:lnTo>
                    <a:pt x="627" y="394"/>
                  </a:lnTo>
                  <a:cubicBezTo>
                    <a:pt x="617" y="383"/>
                    <a:pt x="602" y="372"/>
                    <a:pt x="585" y="364"/>
                  </a:cubicBezTo>
                  <a:lnTo>
                    <a:pt x="585" y="364"/>
                  </a:lnTo>
                  <a:cubicBezTo>
                    <a:pt x="550" y="345"/>
                    <a:pt x="528" y="308"/>
                    <a:pt x="533" y="268"/>
                  </a:cubicBezTo>
                  <a:lnTo>
                    <a:pt x="533" y="268"/>
                  </a:lnTo>
                  <a:cubicBezTo>
                    <a:pt x="535" y="245"/>
                    <a:pt x="530" y="224"/>
                    <a:pt x="517" y="210"/>
                  </a:cubicBezTo>
                  <a:lnTo>
                    <a:pt x="517" y="210"/>
                  </a:lnTo>
                  <a:cubicBezTo>
                    <a:pt x="493" y="184"/>
                    <a:pt x="419" y="170"/>
                    <a:pt x="347" y="171"/>
                  </a:cubicBezTo>
                  <a:lnTo>
                    <a:pt x="347" y="171"/>
                  </a:lnTo>
                  <a:cubicBezTo>
                    <a:pt x="317" y="172"/>
                    <a:pt x="290" y="153"/>
                    <a:pt x="277" y="125"/>
                  </a:cubicBezTo>
                  <a:lnTo>
                    <a:pt x="277" y="125"/>
                  </a:lnTo>
                  <a:cubicBezTo>
                    <a:pt x="269" y="108"/>
                    <a:pt x="258" y="92"/>
                    <a:pt x="244" y="77"/>
                  </a:cubicBezTo>
                  <a:lnTo>
                    <a:pt x="244" y="77"/>
                  </a:lnTo>
                  <a:cubicBezTo>
                    <a:pt x="186" y="14"/>
                    <a:pt x="99" y="0"/>
                    <a:pt x="50" y="46"/>
                  </a:cubicBezTo>
                  <a:lnTo>
                    <a:pt x="50" y="46"/>
                  </a:lnTo>
                  <a:cubicBezTo>
                    <a:pt x="0" y="91"/>
                    <a:pt x="6" y="179"/>
                    <a:pt x="65" y="242"/>
                  </a:cubicBezTo>
                  <a:lnTo>
                    <a:pt x="65" y="242"/>
                  </a:lnTo>
                  <a:cubicBezTo>
                    <a:pt x="79" y="258"/>
                    <a:pt x="97" y="271"/>
                    <a:pt x="115" y="281"/>
                  </a:cubicBezTo>
                  <a:lnTo>
                    <a:pt x="115" y="281"/>
                  </a:lnTo>
                  <a:cubicBezTo>
                    <a:pt x="143" y="296"/>
                    <a:pt x="160" y="326"/>
                    <a:pt x="156" y="358"/>
                  </a:cubicBezTo>
                  <a:lnTo>
                    <a:pt x="156" y="358"/>
                  </a:lnTo>
                  <a:cubicBezTo>
                    <a:pt x="148" y="428"/>
                    <a:pt x="153" y="499"/>
                    <a:pt x="175" y="523"/>
                  </a:cubicBezTo>
                  <a:lnTo>
                    <a:pt x="175" y="523"/>
                  </a:lnTo>
                  <a:cubicBezTo>
                    <a:pt x="185" y="534"/>
                    <a:pt x="199" y="540"/>
                    <a:pt x="214" y="543"/>
                  </a:cubicBezTo>
                  <a:lnTo>
                    <a:pt x="214" y="543"/>
                  </a:lnTo>
                  <a:cubicBezTo>
                    <a:pt x="252" y="548"/>
                    <a:pt x="282" y="575"/>
                    <a:pt x="290" y="611"/>
                  </a:cubicBezTo>
                  <a:lnTo>
                    <a:pt x="290" y="611"/>
                  </a:lnTo>
                  <a:cubicBezTo>
                    <a:pt x="296" y="638"/>
                    <a:pt x="306" y="661"/>
                    <a:pt x="320" y="676"/>
                  </a:cubicBezTo>
                  <a:lnTo>
                    <a:pt x="320" y="676"/>
                  </a:lnTo>
                  <a:cubicBezTo>
                    <a:pt x="370" y="731"/>
                    <a:pt x="479" y="712"/>
                    <a:pt x="564" y="634"/>
                  </a:cubicBezTo>
                  <a:lnTo>
                    <a:pt x="564" y="634"/>
                  </a:lnTo>
                  <a:cubicBezTo>
                    <a:pt x="649" y="556"/>
                    <a:pt x="677" y="449"/>
                    <a:pt x="627" y="394"/>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0" name="Google Shape;660;p90"/>
            <p:cNvSpPr/>
            <p:nvPr/>
          </p:nvSpPr>
          <p:spPr>
            <a:xfrm>
              <a:off x="11189086" y="10675670"/>
              <a:ext cx="818466" cy="829449"/>
            </a:xfrm>
            <a:custGeom>
              <a:rect b="b" l="l" r="r" t="t"/>
              <a:pathLst>
                <a:path extrusionOk="0" h="664" w="659">
                  <a:moveTo>
                    <a:pt x="0" y="99"/>
                  </a:moveTo>
                  <a:lnTo>
                    <a:pt x="0" y="99"/>
                  </a:lnTo>
                  <a:cubicBezTo>
                    <a:pt x="5" y="78"/>
                    <a:pt x="15" y="60"/>
                    <a:pt x="31" y="46"/>
                  </a:cubicBezTo>
                  <a:lnTo>
                    <a:pt x="31" y="46"/>
                  </a:lnTo>
                  <a:cubicBezTo>
                    <a:pt x="80" y="0"/>
                    <a:pt x="167" y="14"/>
                    <a:pt x="225" y="77"/>
                  </a:cubicBezTo>
                  <a:lnTo>
                    <a:pt x="225" y="77"/>
                  </a:lnTo>
                  <a:cubicBezTo>
                    <a:pt x="239" y="92"/>
                    <a:pt x="250" y="108"/>
                    <a:pt x="258" y="125"/>
                  </a:cubicBezTo>
                  <a:lnTo>
                    <a:pt x="258" y="125"/>
                  </a:lnTo>
                  <a:cubicBezTo>
                    <a:pt x="271" y="153"/>
                    <a:pt x="298" y="172"/>
                    <a:pt x="328" y="171"/>
                  </a:cubicBezTo>
                  <a:lnTo>
                    <a:pt x="328" y="171"/>
                  </a:lnTo>
                  <a:cubicBezTo>
                    <a:pt x="400" y="170"/>
                    <a:pt x="474" y="184"/>
                    <a:pt x="498" y="210"/>
                  </a:cubicBezTo>
                  <a:lnTo>
                    <a:pt x="498" y="210"/>
                  </a:lnTo>
                  <a:cubicBezTo>
                    <a:pt x="511" y="224"/>
                    <a:pt x="516" y="245"/>
                    <a:pt x="514" y="268"/>
                  </a:cubicBezTo>
                  <a:lnTo>
                    <a:pt x="514" y="268"/>
                  </a:lnTo>
                  <a:cubicBezTo>
                    <a:pt x="509" y="308"/>
                    <a:pt x="531" y="345"/>
                    <a:pt x="566" y="364"/>
                  </a:cubicBezTo>
                  <a:lnTo>
                    <a:pt x="566" y="364"/>
                  </a:lnTo>
                  <a:cubicBezTo>
                    <a:pt x="583" y="372"/>
                    <a:pt x="598" y="383"/>
                    <a:pt x="608" y="394"/>
                  </a:cubicBezTo>
                  <a:lnTo>
                    <a:pt x="608" y="394"/>
                  </a:lnTo>
                  <a:cubicBezTo>
                    <a:pt x="658" y="449"/>
                    <a:pt x="630" y="556"/>
                    <a:pt x="545" y="634"/>
                  </a:cubicBezTo>
                  <a:lnTo>
                    <a:pt x="545" y="634"/>
                  </a:lnTo>
                  <a:cubicBezTo>
                    <a:pt x="533" y="645"/>
                    <a:pt x="521" y="654"/>
                    <a:pt x="508" y="663"/>
                  </a:cubicBezTo>
                  <a:lnTo>
                    <a:pt x="508" y="663"/>
                  </a:lnTo>
                  <a:cubicBezTo>
                    <a:pt x="408" y="270"/>
                    <a:pt x="117" y="137"/>
                    <a:pt x="0" y="99"/>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1" name="Google Shape;661;p90"/>
            <p:cNvSpPr/>
            <p:nvPr/>
          </p:nvSpPr>
          <p:spPr>
            <a:xfrm>
              <a:off x="11348389" y="10867927"/>
              <a:ext cx="444936" cy="516346"/>
            </a:xfrm>
            <a:custGeom>
              <a:rect b="b" l="l" r="r" t="t"/>
              <a:pathLst>
                <a:path extrusionOk="0" h="414" w="356">
                  <a:moveTo>
                    <a:pt x="350" y="412"/>
                  </a:moveTo>
                  <a:lnTo>
                    <a:pt x="350" y="412"/>
                  </a:lnTo>
                  <a:lnTo>
                    <a:pt x="350" y="412"/>
                  </a:lnTo>
                  <a:lnTo>
                    <a:pt x="350" y="412"/>
                  </a:lnTo>
                  <a:cubicBezTo>
                    <a:pt x="353" y="412"/>
                    <a:pt x="355" y="408"/>
                    <a:pt x="354" y="405"/>
                  </a:cubicBezTo>
                  <a:lnTo>
                    <a:pt x="354" y="405"/>
                  </a:lnTo>
                  <a:cubicBezTo>
                    <a:pt x="269" y="144"/>
                    <a:pt x="12" y="3"/>
                    <a:pt x="9" y="1"/>
                  </a:cubicBezTo>
                  <a:lnTo>
                    <a:pt x="9" y="1"/>
                  </a:lnTo>
                  <a:cubicBezTo>
                    <a:pt x="6" y="0"/>
                    <a:pt x="3" y="1"/>
                    <a:pt x="2" y="4"/>
                  </a:cubicBezTo>
                  <a:lnTo>
                    <a:pt x="2" y="4"/>
                  </a:lnTo>
                  <a:cubicBezTo>
                    <a:pt x="0" y="6"/>
                    <a:pt x="1" y="10"/>
                    <a:pt x="4" y="11"/>
                  </a:cubicBezTo>
                  <a:lnTo>
                    <a:pt x="4" y="11"/>
                  </a:lnTo>
                  <a:cubicBezTo>
                    <a:pt x="6" y="12"/>
                    <a:pt x="260" y="152"/>
                    <a:pt x="343" y="409"/>
                  </a:cubicBezTo>
                  <a:lnTo>
                    <a:pt x="343" y="409"/>
                  </a:lnTo>
                  <a:cubicBezTo>
                    <a:pt x="344" y="412"/>
                    <a:pt x="347" y="413"/>
                    <a:pt x="350" y="412"/>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2" name="Google Shape;662;p90"/>
            <p:cNvSpPr/>
            <p:nvPr/>
          </p:nvSpPr>
          <p:spPr>
            <a:xfrm>
              <a:off x="11617545" y="10247213"/>
              <a:ext cx="834942" cy="1367767"/>
            </a:xfrm>
            <a:custGeom>
              <a:rect b="b" l="l" r="r" t="t"/>
              <a:pathLst>
                <a:path extrusionOk="0" h="1097" w="670">
                  <a:moveTo>
                    <a:pt x="28" y="796"/>
                  </a:moveTo>
                  <a:lnTo>
                    <a:pt x="28" y="796"/>
                  </a:lnTo>
                  <a:cubicBezTo>
                    <a:pt x="34" y="776"/>
                    <a:pt x="45" y="755"/>
                    <a:pt x="61" y="734"/>
                  </a:cubicBezTo>
                  <a:lnTo>
                    <a:pt x="61" y="734"/>
                  </a:lnTo>
                  <a:cubicBezTo>
                    <a:pt x="94" y="691"/>
                    <a:pt x="97" y="633"/>
                    <a:pt x="69" y="587"/>
                  </a:cubicBezTo>
                  <a:lnTo>
                    <a:pt x="69" y="587"/>
                  </a:lnTo>
                  <a:cubicBezTo>
                    <a:pt x="52" y="559"/>
                    <a:pt x="45" y="531"/>
                    <a:pt x="54" y="506"/>
                  </a:cubicBezTo>
                  <a:lnTo>
                    <a:pt x="54" y="506"/>
                  </a:lnTo>
                  <a:cubicBezTo>
                    <a:pt x="66" y="461"/>
                    <a:pt x="148" y="398"/>
                    <a:pt x="236" y="357"/>
                  </a:cubicBezTo>
                  <a:lnTo>
                    <a:pt x="236" y="357"/>
                  </a:lnTo>
                  <a:cubicBezTo>
                    <a:pt x="274" y="339"/>
                    <a:pt x="296" y="300"/>
                    <a:pt x="296" y="258"/>
                  </a:cubicBezTo>
                  <a:lnTo>
                    <a:pt x="296" y="258"/>
                  </a:lnTo>
                  <a:cubicBezTo>
                    <a:pt x="295" y="233"/>
                    <a:pt x="299" y="207"/>
                    <a:pt x="307" y="180"/>
                  </a:cubicBezTo>
                  <a:lnTo>
                    <a:pt x="307" y="180"/>
                  </a:lnTo>
                  <a:cubicBezTo>
                    <a:pt x="340" y="69"/>
                    <a:pt x="438" y="0"/>
                    <a:pt x="525" y="25"/>
                  </a:cubicBezTo>
                  <a:lnTo>
                    <a:pt x="525" y="25"/>
                  </a:lnTo>
                  <a:cubicBezTo>
                    <a:pt x="612" y="52"/>
                    <a:pt x="657" y="163"/>
                    <a:pt x="624" y="274"/>
                  </a:cubicBezTo>
                  <a:lnTo>
                    <a:pt x="624" y="274"/>
                  </a:lnTo>
                  <a:cubicBezTo>
                    <a:pt x="615" y="304"/>
                    <a:pt x="602" y="330"/>
                    <a:pt x="586" y="352"/>
                  </a:cubicBezTo>
                  <a:lnTo>
                    <a:pt x="586" y="352"/>
                  </a:lnTo>
                  <a:cubicBezTo>
                    <a:pt x="561" y="387"/>
                    <a:pt x="558" y="434"/>
                    <a:pt x="582" y="471"/>
                  </a:cubicBezTo>
                  <a:lnTo>
                    <a:pt x="582" y="471"/>
                  </a:lnTo>
                  <a:cubicBezTo>
                    <a:pt x="634" y="552"/>
                    <a:pt x="669" y="642"/>
                    <a:pt x="657" y="685"/>
                  </a:cubicBezTo>
                  <a:lnTo>
                    <a:pt x="657" y="685"/>
                  </a:lnTo>
                  <a:cubicBezTo>
                    <a:pt x="651" y="703"/>
                    <a:pt x="638" y="719"/>
                    <a:pt x="620" y="732"/>
                  </a:cubicBezTo>
                  <a:lnTo>
                    <a:pt x="620" y="732"/>
                  </a:lnTo>
                  <a:cubicBezTo>
                    <a:pt x="578" y="761"/>
                    <a:pt x="557" y="811"/>
                    <a:pt x="569" y="861"/>
                  </a:cubicBezTo>
                  <a:lnTo>
                    <a:pt x="569" y="861"/>
                  </a:lnTo>
                  <a:cubicBezTo>
                    <a:pt x="578" y="897"/>
                    <a:pt x="579" y="931"/>
                    <a:pt x="571" y="957"/>
                  </a:cubicBezTo>
                  <a:lnTo>
                    <a:pt x="571" y="957"/>
                  </a:lnTo>
                  <a:cubicBezTo>
                    <a:pt x="543" y="1054"/>
                    <a:pt x="399" y="1096"/>
                    <a:pt x="249" y="1052"/>
                  </a:cubicBezTo>
                  <a:lnTo>
                    <a:pt x="249" y="1052"/>
                  </a:lnTo>
                  <a:cubicBezTo>
                    <a:pt x="98" y="1007"/>
                    <a:pt x="0" y="893"/>
                    <a:pt x="28" y="796"/>
                  </a:cubicBezTo>
                </a:path>
              </a:pathLst>
            </a:custGeom>
            <a:solidFill>
              <a:srgbClr val="F7D4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3" name="Google Shape;663;p90"/>
            <p:cNvSpPr/>
            <p:nvPr/>
          </p:nvSpPr>
          <p:spPr>
            <a:xfrm>
              <a:off x="11837266" y="10313129"/>
              <a:ext cx="615221" cy="1268893"/>
            </a:xfrm>
            <a:custGeom>
              <a:rect b="b" l="l" r="r" t="t"/>
              <a:pathLst>
                <a:path extrusionOk="0" h="1020" w="493">
                  <a:moveTo>
                    <a:pt x="397" y="0"/>
                  </a:moveTo>
                  <a:lnTo>
                    <a:pt x="397" y="0"/>
                  </a:lnTo>
                  <a:cubicBezTo>
                    <a:pt x="450" y="46"/>
                    <a:pt x="473" y="134"/>
                    <a:pt x="447" y="221"/>
                  </a:cubicBezTo>
                  <a:lnTo>
                    <a:pt x="447" y="221"/>
                  </a:lnTo>
                  <a:cubicBezTo>
                    <a:pt x="438" y="251"/>
                    <a:pt x="425" y="277"/>
                    <a:pt x="409" y="299"/>
                  </a:cubicBezTo>
                  <a:lnTo>
                    <a:pt x="409" y="299"/>
                  </a:lnTo>
                  <a:cubicBezTo>
                    <a:pt x="384" y="334"/>
                    <a:pt x="381" y="381"/>
                    <a:pt x="405" y="418"/>
                  </a:cubicBezTo>
                  <a:lnTo>
                    <a:pt x="405" y="418"/>
                  </a:lnTo>
                  <a:cubicBezTo>
                    <a:pt x="457" y="499"/>
                    <a:pt x="492" y="589"/>
                    <a:pt x="480" y="632"/>
                  </a:cubicBezTo>
                  <a:lnTo>
                    <a:pt x="480" y="632"/>
                  </a:lnTo>
                  <a:cubicBezTo>
                    <a:pt x="474" y="650"/>
                    <a:pt x="461" y="666"/>
                    <a:pt x="443" y="679"/>
                  </a:cubicBezTo>
                  <a:lnTo>
                    <a:pt x="443" y="679"/>
                  </a:lnTo>
                  <a:cubicBezTo>
                    <a:pt x="401" y="708"/>
                    <a:pt x="380" y="758"/>
                    <a:pt x="392" y="808"/>
                  </a:cubicBezTo>
                  <a:lnTo>
                    <a:pt x="392" y="808"/>
                  </a:lnTo>
                  <a:cubicBezTo>
                    <a:pt x="401" y="844"/>
                    <a:pt x="402" y="878"/>
                    <a:pt x="394" y="904"/>
                  </a:cubicBezTo>
                  <a:lnTo>
                    <a:pt x="394" y="904"/>
                  </a:lnTo>
                  <a:cubicBezTo>
                    <a:pt x="373" y="977"/>
                    <a:pt x="286" y="1019"/>
                    <a:pt x="180" y="1016"/>
                  </a:cubicBezTo>
                  <a:lnTo>
                    <a:pt x="180" y="1016"/>
                  </a:lnTo>
                  <a:cubicBezTo>
                    <a:pt x="0" y="555"/>
                    <a:pt x="263" y="127"/>
                    <a:pt x="397" y="0"/>
                  </a:cubicBezTo>
                </a:path>
              </a:pathLst>
            </a:custGeom>
            <a:solidFill>
              <a:srgbClr val="F0775C">
                <a:alpha val="298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4" name="Google Shape;664;p90"/>
            <p:cNvSpPr/>
            <p:nvPr/>
          </p:nvSpPr>
          <p:spPr>
            <a:xfrm>
              <a:off x="11886706" y="10466937"/>
              <a:ext cx="324088" cy="950294"/>
            </a:xfrm>
            <a:custGeom>
              <a:rect b="b" l="l" r="r" t="t"/>
              <a:pathLst>
                <a:path extrusionOk="0" h="764" w="259">
                  <a:moveTo>
                    <a:pt x="104" y="762"/>
                  </a:moveTo>
                  <a:lnTo>
                    <a:pt x="104" y="762"/>
                  </a:lnTo>
                  <a:lnTo>
                    <a:pt x="104" y="762"/>
                  </a:lnTo>
                  <a:lnTo>
                    <a:pt x="104" y="762"/>
                  </a:lnTo>
                  <a:cubicBezTo>
                    <a:pt x="107" y="762"/>
                    <a:pt x="109" y="759"/>
                    <a:pt x="109" y="755"/>
                  </a:cubicBezTo>
                  <a:lnTo>
                    <a:pt x="109" y="755"/>
                  </a:lnTo>
                  <a:cubicBezTo>
                    <a:pt x="12" y="389"/>
                    <a:pt x="254" y="13"/>
                    <a:pt x="256" y="9"/>
                  </a:cubicBezTo>
                  <a:lnTo>
                    <a:pt x="256" y="9"/>
                  </a:lnTo>
                  <a:cubicBezTo>
                    <a:pt x="258" y="6"/>
                    <a:pt x="257" y="3"/>
                    <a:pt x="255" y="1"/>
                  </a:cubicBezTo>
                  <a:lnTo>
                    <a:pt x="255" y="1"/>
                  </a:lnTo>
                  <a:cubicBezTo>
                    <a:pt x="253" y="0"/>
                    <a:pt x="250" y="0"/>
                    <a:pt x="248" y="3"/>
                  </a:cubicBezTo>
                  <a:lnTo>
                    <a:pt x="248" y="3"/>
                  </a:lnTo>
                  <a:cubicBezTo>
                    <a:pt x="245" y="7"/>
                    <a:pt x="0" y="387"/>
                    <a:pt x="98" y="759"/>
                  </a:cubicBezTo>
                  <a:lnTo>
                    <a:pt x="98" y="759"/>
                  </a:lnTo>
                  <a:cubicBezTo>
                    <a:pt x="98" y="761"/>
                    <a:pt x="101" y="763"/>
                    <a:pt x="104" y="762"/>
                  </a:cubicBezTo>
                </a:path>
              </a:pathLst>
            </a:custGeom>
            <a:solidFill>
              <a:srgbClr val="F077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665" name="Google Shape;665;p90"/>
            <p:cNvSpPr/>
            <p:nvPr/>
          </p:nvSpPr>
          <p:spPr>
            <a:xfrm>
              <a:off x="11375853" y="11241453"/>
              <a:ext cx="1290867" cy="406485"/>
            </a:xfrm>
            <a:custGeom>
              <a:rect b="b" l="l" r="r" t="t"/>
              <a:pathLst>
                <a:path extrusionOk="0" h="328" w="1038">
                  <a:moveTo>
                    <a:pt x="845" y="327"/>
                  </a:moveTo>
                  <a:lnTo>
                    <a:pt x="190" y="327"/>
                  </a:lnTo>
                  <a:lnTo>
                    <a:pt x="190" y="327"/>
                  </a:lnTo>
                  <a:cubicBezTo>
                    <a:pt x="190" y="327"/>
                    <a:pt x="172" y="279"/>
                    <a:pt x="140" y="255"/>
                  </a:cubicBezTo>
                  <a:lnTo>
                    <a:pt x="140" y="255"/>
                  </a:lnTo>
                  <a:cubicBezTo>
                    <a:pt x="108" y="231"/>
                    <a:pt x="55" y="209"/>
                    <a:pt x="15" y="195"/>
                  </a:cubicBezTo>
                  <a:lnTo>
                    <a:pt x="15" y="195"/>
                  </a:lnTo>
                  <a:cubicBezTo>
                    <a:pt x="0" y="190"/>
                    <a:pt x="1" y="170"/>
                    <a:pt x="18" y="166"/>
                  </a:cubicBezTo>
                  <a:lnTo>
                    <a:pt x="18" y="166"/>
                  </a:lnTo>
                  <a:cubicBezTo>
                    <a:pt x="94" y="149"/>
                    <a:pt x="248" y="132"/>
                    <a:pt x="396" y="214"/>
                  </a:cubicBezTo>
                  <a:lnTo>
                    <a:pt x="396" y="214"/>
                  </a:lnTo>
                  <a:cubicBezTo>
                    <a:pt x="396" y="214"/>
                    <a:pt x="398" y="151"/>
                    <a:pt x="382" y="111"/>
                  </a:cubicBezTo>
                  <a:lnTo>
                    <a:pt x="382" y="111"/>
                  </a:lnTo>
                  <a:cubicBezTo>
                    <a:pt x="370" y="80"/>
                    <a:pt x="345" y="51"/>
                    <a:pt x="324" y="30"/>
                  </a:cubicBezTo>
                  <a:lnTo>
                    <a:pt x="324" y="30"/>
                  </a:lnTo>
                  <a:cubicBezTo>
                    <a:pt x="313" y="19"/>
                    <a:pt x="322" y="0"/>
                    <a:pt x="340" y="1"/>
                  </a:cubicBezTo>
                  <a:lnTo>
                    <a:pt x="340" y="1"/>
                  </a:lnTo>
                  <a:cubicBezTo>
                    <a:pt x="421" y="5"/>
                    <a:pt x="591" y="39"/>
                    <a:pt x="697" y="236"/>
                  </a:cubicBezTo>
                  <a:lnTo>
                    <a:pt x="697" y="236"/>
                  </a:lnTo>
                  <a:cubicBezTo>
                    <a:pt x="697" y="236"/>
                    <a:pt x="871" y="137"/>
                    <a:pt x="1013" y="155"/>
                  </a:cubicBezTo>
                  <a:lnTo>
                    <a:pt x="1013" y="155"/>
                  </a:lnTo>
                  <a:cubicBezTo>
                    <a:pt x="1036" y="158"/>
                    <a:pt x="1037" y="188"/>
                    <a:pt x="1015" y="193"/>
                  </a:cubicBezTo>
                  <a:lnTo>
                    <a:pt x="1015" y="193"/>
                  </a:lnTo>
                  <a:cubicBezTo>
                    <a:pt x="990" y="199"/>
                    <a:pt x="964" y="207"/>
                    <a:pt x="946" y="219"/>
                  </a:cubicBezTo>
                  <a:lnTo>
                    <a:pt x="946" y="219"/>
                  </a:lnTo>
                  <a:cubicBezTo>
                    <a:pt x="896" y="249"/>
                    <a:pt x="845" y="327"/>
                    <a:pt x="845" y="327"/>
                  </a:cubicBezTo>
                </a:path>
              </a:pathLst>
            </a:custGeom>
            <a:solidFill>
              <a:srgbClr val="6A93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grpSp>
      <p:sp>
        <p:nvSpPr>
          <p:cNvPr id="666" name="Google Shape;666;p90"/>
          <p:cNvSpPr/>
          <p:nvPr/>
        </p:nvSpPr>
        <p:spPr>
          <a:xfrm>
            <a:off x="4029313" y="71594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2</a:t>
            </a:r>
            <a:endParaRPr/>
          </a:p>
        </p:txBody>
      </p:sp>
      <p:sp>
        <p:nvSpPr>
          <p:cNvPr id="667" name="Google Shape;667;p90"/>
          <p:cNvSpPr/>
          <p:nvPr/>
        </p:nvSpPr>
        <p:spPr>
          <a:xfrm>
            <a:off x="4029313" y="121046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3</a:t>
            </a:r>
            <a:endParaRPr b="0" i="0" sz="1350" u="none" cap="none" strike="noStrike">
              <a:solidFill>
                <a:srgbClr val="FFFFFF"/>
              </a:solidFill>
              <a:latin typeface="Open Sans"/>
              <a:ea typeface="Open Sans"/>
              <a:cs typeface="Open Sans"/>
              <a:sym typeface="Open Sans"/>
            </a:endParaRPr>
          </a:p>
        </p:txBody>
      </p:sp>
      <p:sp>
        <p:nvSpPr>
          <p:cNvPr id="668" name="Google Shape;668;p90"/>
          <p:cNvSpPr txBox="1"/>
          <p:nvPr/>
        </p:nvSpPr>
        <p:spPr>
          <a:xfrm>
            <a:off x="4453704" y="122570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69" name="Google Shape;669;p90"/>
          <p:cNvSpPr/>
          <p:nvPr/>
        </p:nvSpPr>
        <p:spPr>
          <a:xfrm>
            <a:off x="4029313" y="170498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4</a:t>
            </a:r>
            <a:endParaRPr/>
          </a:p>
        </p:txBody>
      </p:sp>
      <p:sp>
        <p:nvSpPr>
          <p:cNvPr id="670" name="Google Shape;670;p90"/>
          <p:cNvSpPr txBox="1"/>
          <p:nvPr/>
        </p:nvSpPr>
        <p:spPr>
          <a:xfrm>
            <a:off x="4453704" y="172022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71" name="Google Shape;671;p90"/>
          <p:cNvSpPr/>
          <p:nvPr/>
        </p:nvSpPr>
        <p:spPr>
          <a:xfrm>
            <a:off x="4029313" y="219950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5</a:t>
            </a:r>
            <a:endParaRPr/>
          </a:p>
        </p:txBody>
      </p:sp>
      <p:sp>
        <p:nvSpPr>
          <p:cNvPr id="672" name="Google Shape;672;p90"/>
          <p:cNvSpPr txBox="1"/>
          <p:nvPr/>
        </p:nvSpPr>
        <p:spPr>
          <a:xfrm>
            <a:off x="4453704" y="221474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73" name="Google Shape;673;p90"/>
          <p:cNvSpPr/>
          <p:nvPr/>
        </p:nvSpPr>
        <p:spPr>
          <a:xfrm>
            <a:off x="4029313" y="269402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6</a:t>
            </a:r>
            <a:endParaRPr/>
          </a:p>
        </p:txBody>
      </p:sp>
      <p:sp>
        <p:nvSpPr>
          <p:cNvPr id="674" name="Google Shape;674;p90"/>
          <p:cNvSpPr txBox="1"/>
          <p:nvPr/>
        </p:nvSpPr>
        <p:spPr>
          <a:xfrm>
            <a:off x="4453704" y="270926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75" name="Google Shape;675;p90"/>
          <p:cNvSpPr/>
          <p:nvPr/>
        </p:nvSpPr>
        <p:spPr>
          <a:xfrm>
            <a:off x="4029313" y="318854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7</a:t>
            </a:r>
            <a:endParaRPr/>
          </a:p>
        </p:txBody>
      </p:sp>
      <p:sp>
        <p:nvSpPr>
          <p:cNvPr id="676" name="Google Shape;676;p90"/>
          <p:cNvSpPr txBox="1"/>
          <p:nvPr/>
        </p:nvSpPr>
        <p:spPr>
          <a:xfrm>
            <a:off x="4453704" y="320378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77" name="Google Shape;677;p90"/>
          <p:cNvSpPr/>
          <p:nvPr/>
        </p:nvSpPr>
        <p:spPr>
          <a:xfrm>
            <a:off x="4029313" y="368306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8</a:t>
            </a:r>
            <a:endParaRPr/>
          </a:p>
        </p:txBody>
      </p:sp>
      <p:sp>
        <p:nvSpPr>
          <p:cNvPr id="678" name="Google Shape;678;p90"/>
          <p:cNvSpPr txBox="1"/>
          <p:nvPr/>
        </p:nvSpPr>
        <p:spPr>
          <a:xfrm>
            <a:off x="4453704" y="369830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79" name="Google Shape;679;p90"/>
          <p:cNvSpPr/>
          <p:nvPr/>
        </p:nvSpPr>
        <p:spPr>
          <a:xfrm>
            <a:off x="4029313" y="417758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9</a:t>
            </a:r>
            <a:endParaRPr/>
          </a:p>
        </p:txBody>
      </p:sp>
      <p:sp>
        <p:nvSpPr>
          <p:cNvPr id="680" name="Google Shape;680;p90"/>
          <p:cNvSpPr txBox="1"/>
          <p:nvPr/>
        </p:nvSpPr>
        <p:spPr>
          <a:xfrm>
            <a:off x="4453704" y="419282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81" name="Google Shape;681;p90"/>
          <p:cNvSpPr/>
          <p:nvPr/>
        </p:nvSpPr>
        <p:spPr>
          <a:xfrm>
            <a:off x="4029313" y="221422"/>
            <a:ext cx="283155" cy="277034"/>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307A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350" u="none" cap="none" strike="noStrike">
                <a:solidFill>
                  <a:srgbClr val="FFFFFF"/>
                </a:solidFill>
                <a:latin typeface="Open Sans"/>
                <a:ea typeface="Open Sans"/>
                <a:cs typeface="Open Sans"/>
                <a:sym typeface="Open Sans"/>
              </a:rPr>
              <a:t>1</a:t>
            </a:r>
            <a:endParaRPr/>
          </a:p>
        </p:txBody>
      </p:sp>
      <p:sp>
        <p:nvSpPr>
          <p:cNvPr id="682" name="Google Shape;682;p90"/>
          <p:cNvSpPr txBox="1"/>
          <p:nvPr/>
        </p:nvSpPr>
        <p:spPr>
          <a:xfrm>
            <a:off x="4453704" y="23666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
        <p:nvSpPr>
          <p:cNvPr id="683" name="Google Shape;683;p90"/>
          <p:cNvSpPr/>
          <p:nvPr/>
        </p:nvSpPr>
        <p:spPr>
          <a:xfrm>
            <a:off x="2060174" y="2833365"/>
            <a:ext cx="208219" cy="223158"/>
          </a:xfrm>
          <a:custGeom>
            <a:rect b="b" l="l" r="r" t="t"/>
            <a:pathLst>
              <a:path extrusionOk="0" h="1025" w="1026">
                <a:moveTo>
                  <a:pt x="1025" y="512"/>
                </a:moveTo>
                <a:lnTo>
                  <a:pt x="1025" y="512"/>
                </a:lnTo>
                <a:cubicBezTo>
                  <a:pt x="1025" y="795"/>
                  <a:pt x="795" y="1024"/>
                  <a:pt x="512" y="1024"/>
                </a:cubicBezTo>
                <a:lnTo>
                  <a:pt x="512" y="1024"/>
                </a:lnTo>
                <a:cubicBezTo>
                  <a:pt x="229" y="1024"/>
                  <a:pt x="0" y="795"/>
                  <a:pt x="0" y="512"/>
                </a:cubicBezTo>
                <a:lnTo>
                  <a:pt x="0" y="512"/>
                </a:lnTo>
                <a:cubicBezTo>
                  <a:pt x="0" y="229"/>
                  <a:pt x="229" y="0"/>
                  <a:pt x="512" y="0"/>
                </a:cubicBezTo>
                <a:lnTo>
                  <a:pt x="512" y="0"/>
                </a:lnTo>
                <a:cubicBezTo>
                  <a:pt x="795" y="0"/>
                  <a:pt x="1025" y="229"/>
                  <a:pt x="1025" y="512"/>
                </a:cubicBezTo>
              </a:path>
            </a:pathLst>
          </a:custGeom>
          <a:solidFill>
            <a:srgbClr val="8B8E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cxnSp>
        <p:nvCxnSpPr>
          <p:cNvPr id="684" name="Google Shape;684;p90"/>
          <p:cNvCxnSpPr>
            <a:stCxn id="683" idx="0"/>
            <a:endCxn id="681" idx="4"/>
          </p:cNvCxnSpPr>
          <p:nvPr/>
        </p:nvCxnSpPr>
        <p:spPr>
          <a:xfrm rot="-5400000">
            <a:off x="1856141" y="771786"/>
            <a:ext cx="2585100" cy="17610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85" name="Google Shape;685;p90"/>
          <p:cNvCxnSpPr>
            <a:stCxn id="683" idx="0"/>
            <a:endCxn id="666" idx="4"/>
          </p:cNvCxnSpPr>
          <p:nvPr/>
        </p:nvCxnSpPr>
        <p:spPr>
          <a:xfrm rot="-5400000">
            <a:off x="2103491" y="1019136"/>
            <a:ext cx="2090400" cy="17610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86" name="Google Shape;686;p90"/>
          <p:cNvCxnSpPr>
            <a:stCxn id="683" idx="0"/>
            <a:endCxn id="667" idx="4"/>
          </p:cNvCxnSpPr>
          <p:nvPr/>
        </p:nvCxnSpPr>
        <p:spPr>
          <a:xfrm flipH="1" rot="10800000">
            <a:off x="2268191" y="1348836"/>
            <a:ext cx="1761000" cy="15960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87" name="Google Shape;687;p90"/>
          <p:cNvCxnSpPr>
            <a:stCxn id="683" idx="0"/>
            <a:endCxn id="669" idx="4"/>
          </p:cNvCxnSpPr>
          <p:nvPr/>
        </p:nvCxnSpPr>
        <p:spPr>
          <a:xfrm flipH="1" rot="10800000">
            <a:off x="2268191" y="1843236"/>
            <a:ext cx="1761000" cy="11016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88" name="Google Shape;688;p90"/>
          <p:cNvCxnSpPr>
            <a:stCxn id="683" idx="0"/>
            <a:endCxn id="671" idx="4"/>
          </p:cNvCxnSpPr>
          <p:nvPr/>
        </p:nvCxnSpPr>
        <p:spPr>
          <a:xfrm flipH="1" rot="10800000">
            <a:off x="2268191" y="2337936"/>
            <a:ext cx="1761000" cy="6069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89" name="Google Shape;689;p90"/>
          <p:cNvCxnSpPr>
            <a:stCxn id="683" idx="0"/>
            <a:endCxn id="673" idx="4"/>
          </p:cNvCxnSpPr>
          <p:nvPr/>
        </p:nvCxnSpPr>
        <p:spPr>
          <a:xfrm flipH="1" rot="10800000">
            <a:off x="2268191" y="2832336"/>
            <a:ext cx="1761000" cy="1125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90" name="Google Shape;690;p90"/>
          <p:cNvCxnSpPr>
            <a:stCxn id="683" idx="0"/>
            <a:endCxn id="675" idx="4"/>
          </p:cNvCxnSpPr>
          <p:nvPr/>
        </p:nvCxnSpPr>
        <p:spPr>
          <a:xfrm>
            <a:off x="2268191" y="2944836"/>
            <a:ext cx="1761000" cy="3822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91" name="Google Shape;691;p90"/>
          <p:cNvCxnSpPr>
            <a:stCxn id="683" idx="0"/>
            <a:endCxn id="677" idx="4"/>
          </p:cNvCxnSpPr>
          <p:nvPr/>
        </p:nvCxnSpPr>
        <p:spPr>
          <a:xfrm>
            <a:off x="2268191" y="2944836"/>
            <a:ext cx="1761000" cy="8766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92" name="Google Shape;692;p90"/>
          <p:cNvCxnSpPr>
            <a:stCxn id="683" idx="0"/>
            <a:endCxn id="679" idx="4"/>
          </p:cNvCxnSpPr>
          <p:nvPr/>
        </p:nvCxnSpPr>
        <p:spPr>
          <a:xfrm>
            <a:off x="2268191" y="2944836"/>
            <a:ext cx="1761000" cy="1371000"/>
          </a:xfrm>
          <a:prstGeom prst="bentConnector3">
            <a:avLst>
              <a:gd fmla="val 50000" name="adj1"/>
            </a:avLst>
          </a:prstGeom>
          <a:noFill/>
          <a:ln cap="flat" cmpd="sng" w="9525">
            <a:solidFill>
              <a:srgbClr val="FFFFFF"/>
            </a:solidFill>
            <a:prstDash val="solid"/>
            <a:round/>
            <a:headEnd len="sm" w="sm" type="none"/>
            <a:tailEnd len="med" w="med" type="triangle"/>
          </a:ln>
        </p:spPr>
      </p:cxnSp>
      <p:cxnSp>
        <p:nvCxnSpPr>
          <p:cNvPr id="693" name="Google Shape;693;p90"/>
          <p:cNvCxnSpPr>
            <a:stCxn id="683" idx="0"/>
          </p:cNvCxnSpPr>
          <p:nvPr/>
        </p:nvCxnSpPr>
        <p:spPr>
          <a:xfrm flipH="1" rot="-5400000">
            <a:off x="2215841" y="2997186"/>
            <a:ext cx="1865700" cy="1761000"/>
          </a:xfrm>
          <a:prstGeom prst="bentConnector3">
            <a:avLst>
              <a:gd fmla="val 50000" name="adj1"/>
            </a:avLst>
          </a:prstGeom>
          <a:noFill/>
          <a:ln cap="flat" cmpd="sng" w="9525">
            <a:solidFill>
              <a:srgbClr val="FFFFFF"/>
            </a:solidFill>
            <a:prstDash val="solid"/>
            <a:round/>
            <a:headEnd len="sm" w="sm" type="none"/>
            <a:tailEnd len="med" w="med" type="triangle"/>
          </a:ln>
        </p:spPr>
      </p:cxnSp>
      <p:sp>
        <p:nvSpPr>
          <p:cNvPr id="694" name="Google Shape;694;p90"/>
          <p:cNvSpPr txBox="1"/>
          <p:nvPr/>
        </p:nvSpPr>
        <p:spPr>
          <a:xfrm>
            <a:off x="4453704" y="692302"/>
            <a:ext cx="457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350">
                <a:solidFill>
                  <a:srgbClr val="FFFFFF"/>
                </a:solidFill>
                <a:latin typeface="Open Sans"/>
                <a:ea typeface="Open Sans"/>
                <a:cs typeface="Open Sans"/>
                <a:sym typeface="Open Sans"/>
              </a:rPr>
              <a:t>XX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1"/>
          <p:cNvSpPr txBox="1"/>
          <p:nvPr/>
        </p:nvSpPr>
        <p:spPr>
          <a:xfrm>
            <a:off x="994120" y="2177275"/>
            <a:ext cx="7335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 sz="5400">
                <a:solidFill>
                  <a:schemeClr val="lt1"/>
                </a:solidFill>
                <a:latin typeface="Open Sans"/>
                <a:ea typeface="Open Sans"/>
                <a:cs typeface="Open Sans"/>
                <a:sym typeface="Open Sans"/>
              </a:rPr>
              <a:t>Q&amp;A!</a:t>
            </a:r>
            <a:endParaRPr b="1" sz="5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2"/>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55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0"/>
          <p:cNvSpPr txBox="1"/>
          <p:nvPr>
            <p:ph type="ctrTitle"/>
          </p:nvPr>
        </p:nvSpPr>
        <p:spPr>
          <a:xfrm>
            <a:off x="593000" y="2071025"/>
            <a:ext cx="6879000" cy="903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5500"/>
              <a:buNone/>
            </a:pPr>
            <a:r>
              <a:rPr b="1" lang="en" sz="3600">
                <a:latin typeface="Open Sans"/>
                <a:ea typeface="Open Sans"/>
                <a:cs typeface="Open Sans"/>
                <a:sym typeface="Open Sans"/>
              </a:rPr>
              <a:t>About ME</a:t>
            </a:r>
            <a:endParaRPr b="1" sz="3600">
              <a:latin typeface="Open Sans"/>
              <a:ea typeface="Open Sans"/>
              <a:cs typeface="Open Sans"/>
              <a:sym typeface="Open Sans"/>
            </a:endParaRPr>
          </a:p>
          <a:p>
            <a:pPr indent="0" lvl="0" marL="0" rtl="0" algn="l">
              <a:spcBef>
                <a:spcPts val="0"/>
              </a:spcBef>
              <a:spcAft>
                <a:spcPts val="0"/>
              </a:spcAft>
              <a:buSzPts val="5500"/>
              <a:buNone/>
            </a:pPr>
            <a:r>
              <a:t/>
            </a:r>
            <a:endParaRPr b="1" sz="3600">
              <a:latin typeface="Open Sans"/>
              <a:ea typeface="Open Sans"/>
              <a:cs typeface="Open Sans"/>
              <a:sym typeface="Open Sans"/>
            </a:endParaRPr>
          </a:p>
          <a:p>
            <a:pPr indent="0" lvl="0" marL="0" rtl="0" algn="l">
              <a:lnSpc>
                <a:spcPct val="100000"/>
              </a:lnSpc>
              <a:spcBef>
                <a:spcPts val="0"/>
              </a:spcBef>
              <a:spcAft>
                <a:spcPts val="0"/>
              </a:spcAft>
              <a:buSzPts val="5500"/>
              <a:buNone/>
            </a:pPr>
            <a:r>
              <a:t/>
            </a:r>
            <a:endParaRPr/>
          </a:p>
        </p:txBody>
      </p:sp>
      <p:sp>
        <p:nvSpPr>
          <p:cNvPr id="467" name="Google Shape;467;p80"/>
          <p:cNvSpPr txBox="1"/>
          <p:nvPr/>
        </p:nvSpPr>
        <p:spPr>
          <a:xfrm>
            <a:off x="642075" y="3224750"/>
            <a:ext cx="478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Open Sans Light"/>
                <a:ea typeface="Open Sans Light"/>
                <a:cs typeface="Open Sans Light"/>
                <a:sym typeface="Open Sans Light"/>
              </a:rPr>
              <a:t>Rasha Daghlass </a:t>
            </a:r>
            <a:endParaRPr sz="1600">
              <a:solidFill>
                <a:schemeClr val="lt1"/>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1"/>
          <p:cNvSpPr/>
          <p:nvPr/>
        </p:nvSpPr>
        <p:spPr>
          <a:xfrm>
            <a:off x="476250" y="486825"/>
            <a:ext cx="2222400" cy="455100"/>
          </a:xfrm>
          <a:prstGeom prst="roundRect">
            <a:avLst>
              <a:gd fmla="val 16667" name="adj"/>
            </a:avLst>
          </a:prstGeom>
          <a:solidFill>
            <a:srgbClr val="171C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3" name="Google Shape;473;p81"/>
          <p:cNvSpPr txBox="1"/>
          <p:nvPr>
            <p:ph type="ctrTitle"/>
          </p:nvPr>
        </p:nvSpPr>
        <p:spPr>
          <a:xfrm>
            <a:off x="348975" y="1371050"/>
            <a:ext cx="5234700" cy="344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sz="2600">
              <a:latin typeface="Open Sans"/>
              <a:ea typeface="Open Sans"/>
              <a:cs typeface="Open Sans"/>
              <a:sym typeface="Open Sans"/>
            </a:endParaRPr>
          </a:p>
          <a:p>
            <a:pPr indent="0" lvl="0" marL="0" rtl="0" algn="l">
              <a:spcBef>
                <a:spcPts val="0"/>
              </a:spcBef>
              <a:spcAft>
                <a:spcPts val="0"/>
              </a:spcAft>
              <a:buNone/>
            </a:pPr>
            <a:r>
              <a:t/>
            </a:r>
            <a:endParaRPr b="1" sz="2600">
              <a:latin typeface="Open Sans"/>
              <a:ea typeface="Open Sans"/>
              <a:cs typeface="Open Sans"/>
              <a:sym typeface="Open Sans"/>
            </a:endParaRPr>
          </a:p>
          <a:p>
            <a:pPr indent="0" lvl="0" marL="0" rtl="0" algn="l">
              <a:spcBef>
                <a:spcPts val="0"/>
              </a:spcBef>
              <a:spcAft>
                <a:spcPts val="0"/>
              </a:spcAft>
              <a:buNone/>
            </a:pPr>
            <a:r>
              <a:rPr b="1" lang="en" sz="2600">
                <a:latin typeface="Open Sans"/>
                <a:ea typeface="Open Sans"/>
                <a:cs typeface="Open Sans"/>
                <a:sym typeface="Open Sans"/>
              </a:rPr>
              <a:t>Topics split across the 12-week journey</a:t>
            </a:r>
            <a:br>
              <a:rPr b="1" lang="en" sz="2600">
                <a:latin typeface="Open Sans"/>
                <a:ea typeface="Open Sans"/>
                <a:cs typeface="Open Sans"/>
                <a:sym typeface="Open Sans"/>
              </a:rPr>
            </a:br>
            <a:br>
              <a:rPr b="1" lang="en" sz="2600">
                <a:latin typeface="Open Sans"/>
                <a:ea typeface="Open Sans"/>
                <a:cs typeface="Open Sans"/>
                <a:sym typeface="Open Sans"/>
              </a:rPr>
            </a:br>
            <a:endParaRPr sz="1700"/>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Self Discovery &amp; job identification (sessions 1 &amp; 2)</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Soft Skills - Communication &amp; Presentation (session 3)</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Resume building (sessions 4 &amp; 5)</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Interviewing Skills + What’s next in your career pathway (sessions 7 &amp; 8)</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Personal Branding (session 9)</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LinkedIn, Cover Letter &amp; (Github </a:t>
            </a:r>
            <a:r>
              <a:rPr i="1" lang="en" sz="1500">
                <a:latin typeface="Open Sans"/>
                <a:ea typeface="Open Sans"/>
                <a:cs typeface="Open Sans"/>
                <a:sym typeface="Open Sans"/>
              </a:rPr>
              <a:t>only for Programming with Python ND)</a:t>
            </a:r>
            <a:r>
              <a:rPr lang="en" sz="1500">
                <a:latin typeface="Open Sans"/>
                <a:ea typeface="Open Sans"/>
                <a:cs typeface="Open Sans"/>
                <a:sym typeface="Open Sans"/>
              </a:rPr>
              <a:t> (Sessions 10 &amp; 11)</a:t>
            </a:r>
            <a:endParaRPr sz="15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AutoNum type="alphaUcPeriod"/>
            </a:pPr>
            <a:r>
              <a:rPr lang="en" sz="1500">
                <a:latin typeface="Open Sans"/>
                <a:ea typeface="Open Sans"/>
                <a:cs typeface="Open Sans"/>
                <a:sym typeface="Open Sans"/>
              </a:rPr>
              <a:t>Ask me Anything - AMA (session 12)</a:t>
            </a:r>
            <a:endParaRPr sz="1500">
              <a:latin typeface="Open Sans"/>
              <a:ea typeface="Open Sans"/>
              <a:cs typeface="Open Sans"/>
              <a:sym typeface="Open Sans"/>
            </a:endParaRPr>
          </a:p>
          <a:p>
            <a:pPr indent="0" lvl="0" marL="0" rtl="0" algn="l">
              <a:lnSpc>
                <a:spcPct val="115000"/>
              </a:lnSpc>
              <a:spcBef>
                <a:spcPts val="0"/>
              </a:spcBef>
              <a:spcAft>
                <a:spcPts val="0"/>
              </a:spcAft>
              <a:buNone/>
            </a:pPr>
            <a:r>
              <a:t/>
            </a:r>
            <a:endParaRPr sz="1500">
              <a:latin typeface="Open Sans"/>
              <a:ea typeface="Open Sans"/>
              <a:cs typeface="Open Sans"/>
              <a:sym typeface="Open Sans"/>
            </a:endParaRPr>
          </a:p>
          <a:p>
            <a:pPr indent="0" lvl="0" marL="457200" rtl="0" algn="l">
              <a:lnSpc>
                <a:spcPct val="115000"/>
              </a:lnSpc>
              <a:spcBef>
                <a:spcPts val="0"/>
              </a:spcBef>
              <a:spcAft>
                <a:spcPts val="0"/>
              </a:spcAft>
              <a:buNone/>
            </a:pPr>
            <a:br>
              <a:rPr lang="en" sz="1500">
                <a:latin typeface="Open Sans"/>
                <a:ea typeface="Open Sans"/>
                <a:cs typeface="Open Sans"/>
                <a:sym typeface="Open Sans"/>
              </a:rPr>
            </a:br>
            <a:endParaRPr i="1" sz="12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3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2"/>
          <p:cNvSpPr txBox="1"/>
          <p:nvPr>
            <p:ph type="ctrTitle"/>
          </p:nvPr>
        </p:nvSpPr>
        <p:spPr>
          <a:xfrm>
            <a:off x="612600" y="1597475"/>
            <a:ext cx="70533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4000">
                <a:latin typeface="Open Sans"/>
                <a:ea typeface="Open Sans"/>
                <a:cs typeface="Open Sans"/>
                <a:sym typeface="Open Sans"/>
              </a:rPr>
              <a:t>Self Discovery &amp; Job Identification</a:t>
            </a:r>
            <a:r>
              <a:rPr lang="en"/>
              <a:t> </a:t>
            </a:r>
            <a:br>
              <a:rPr lang="en"/>
            </a:br>
            <a:r>
              <a:rPr i="1" lang="en" sz="2300"/>
              <a:t>(Session 2)</a:t>
            </a:r>
            <a:endParaRPr i="1" sz="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3"/>
          <p:cNvSpPr txBox="1"/>
          <p:nvPr>
            <p:ph type="ctrTitle"/>
          </p:nvPr>
        </p:nvSpPr>
        <p:spPr>
          <a:xfrm>
            <a:off x="501375" y="981575"/>
            <a:ext cx="5615400" cy="3440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4000">
                <a:latin typeface="Open Sans"/>
                <a:ea typeface="Open Sans"/>
                <a:cs typeface="Open Sans"/>
                <a:sym typeface="Open Sans"/>
              </a:rPr>
              <a:t>Self Discovery</a:t>
            </a:r>
            <a:endParaRPr b="1" sz="2600">
              <a:latin typeface="Open Sans"/>
              <a:ea typeface="Open Sans"/>
              <a:cs typeface="Open Sans"/>
              <a:sym typeface="Open Sans"/>
            </a:endParaRPr>
          </a:p>
          <a:p>
            <a:pPr indent="0" lvl="0" marL="0" rtl="0" algn="l">
              <a:spcBef>
                <a:spcPts val="0"/>
              </a:spcBef>
              <a:spcAft>
                <a:spcPts val="0"/>
              </a:spcAft>
              <a:buNone/>
            </a:pPr>
            <a:r>
              <a:rPr b="1" lang="en" sz="2600">
                <a:latin typeface="Open Sans"/>
                <a:ea typeface="Open Sans"/>
                <a:cs typeface="Open Sans"/>
                <a:sym typeface="Open Sans"/>
              </a:rPr>
              <a:t>Session 1 Agenda </a:t>
            </a:r>
            <a:br>
              <a:rPr b="1" lang="en" sz="3000">
                <a:latin typeface="Open Sans"/>
                <a:ea typeface="Open Sans"/>
                <a:cs typeface="Open Sans"/>
                <a:sym typeface="Open Sans"/>
              </a:rPr>
            </a:br>
            <a:endParaRPr sz="1700"/>
          </a:p>
          <a:p>
            <a:pPr indent="-336550" lvl="0" marL="457200" rtl="0" algn="l">
              <a:lnSpc>
                <a:spcPct val="115000"/>
              </a:lnSpc>
              <a:spcBef>
                <a:spcPts val="0"/>
              </a:spcBef>
              <a:spcAft>
                <a:spcPts val="0"/>
              </a:spcAft>
              <a:buSzPts val="1700"/>
              <a:buAutoNum type="alphaUcPeriod"/>
            </a:pPr>
            <a:r>
              <a:rPr lang="en" sz="1700"/>
              <a:t>Self Assessment techniques </a:t>
            </a:r>
            <a:endParaRPr sz="1700"/>
          </a:p>
          <a:p>
            <a:pPr indent="-336550" lvl="0" marL="457200" rtl="0" algn="l">
              <a:lnSpc>
                <a:spcPct val="115000"/>
              </a:lnSpc>
              <a:spcBef>
                <a:spcPts val="0"/>
              </a:spcBef>
              <a:spcAft>
                <a:spcPts val="0"/>
              </a:spcAft>
              <a:buSzPts val="1700"/>
              <a:buAutoNum type="alphaUcPeriod"/>
            </a:pPr>
            <a:r>
              <a:rPr lang="en" sz="1700"/>
              <a:t>Setting Career Goals </a:t>
            </a:r>
            <a:endParaRPr sz="1700"/>
          </a:p>
          <a:p>
            <a:pPr indent="0" lvl="0" marL="0" rtl="0" algn="l">
              <a:lnSpc>
                <a:spcPct val="115000"/>
              </a:lnSpc>
              <a:spcBef>
                <a:spcPts val="0"/>
              </a:spcBef>
              <a:spcAft>
                <a:spcPts val="0"/>
              </a:spcAft>
              <a:buNone/>
            </a:pPr>
            <a:r>
              <a:t/>
            </a:r>
            <a:endParaRPr sz="1700"/>
          </a:p>
          <a:p>
            <a:pPr indent="0" lvl="0" marL="0" rtl="0" algn="l">
              <a:lnSpc>
                <a:spcPct val="115000"/>
              </a:lnSpc>
              <a:spcBef>
                <a:spcPts val="0"/>
              </a:spcBef>
              <a:spcAft>
                <a:spcPts val="0"/>
              </a:spcAft>
              <a:buNone/>
            </a:pPr>
            <a:r>
              <a:t/>
            </a:r>
            <a:endParaRPr sz="3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4"/>
          <p:cNvSpPr txBox="1"/>
          <p:nvPr>
            <p:ph type="title"/>
          </p:nvPr>
        </p:nvSpPr>
        <p:spPr>
          <a:xfrm>
            <a:off x="917400" y="1262163"/>
            <a:ext cx="7918800" cy="429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b="1" lang="en" sz="3000">
                <a:latin typeface="Open Sans"/>
                <a:ea typeface="Open Sans"/>
                <a:cs typeface="Open Sans"/>
                <a:sym typeface="Open Sans"/>
              </a:rPr>
              <a:t>What is the first thing that comes up your mind when we say ‘Self Discovery &amp; Job identification’ ?  </a:t>
            </a:r>
            <a:endParaRPr b="1" sz="3000">
              <a:latin typeface="Open Sans"/>
              <a:ea typeface="Open Sans"/>
              <a:cs typeface="Open Sans"/>
              <a:sym typeface="Open Sans"/>
            </a:endParaRPr>
          </a:p>
        </p:txBody>
      </p:sp>
      <p:sp>
        <p:nvSpPr>
          <p:cNvPr id="489" name="Google Shape;489;p84"/>
          <p:cNvSpPr/>
          <p:nvPr/>
        </p:nvSpPr>
        <p:spPr>
          <a:xfrm>
            <a:off x="792926" y="2321707"/>
            <a:ext cx="7414800" cy="1739700"/>
          </a:xfrm>
          <a:prstGeom prst="roundRect">
            <a:avLst>
              <a:gd fmla="val 2358"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4"/>
          <p:cNvPicPr preferRelativeResize="0"/>
          <p:nvPr/>
        </p:nvPicPr>
        <p:blipFill>
          <a:blip r:embed="rId3">
            <a:alphaModFix/>
          </a:blip>
          <a:stretch>
            <a:fillRect/>
          </a:stretch>
        </p:blipFill>
        <p:spPr>
          <a:xfrm>
            <a:off x="1387547" y="2496825"/>
            <a:ext cx="685250" cy="685250"/>
          </a:xfrm>
          <a:prstGeom prst="rect">
            <a:avLst/>
          </a:prstGeom>
          <a:noFill/>
          <a:ln>
            <a:noFill/>
          </a:ln>
        </p:spPr>
      </p:pic>
      <p:pic>
        <p:nvPicPr>
          <p:cNvPr id="491" name="Google Shape;491;p84"/>
          <p:cNvPicPr preferRelativeResize="0"/>
          <p:nvPr/>
        </p:nvPicPr>
        <p:blipFill>
          <a:blip r:embed="rId4">
            <a:alphaModFix/>
          </a:blip>
          <a:stretch>
            <a:fillRect/>
          </a:stretch>
        </p:blipFill>
        <p:spPr>
          <a:xfrm>
            <a:off x="6254956" y="2474348"/>
            <a:ext cx="730175" cy="730175"/>
          </a:xfrm>
          <a:prstGeom prst="rect">
            <a:avLst/>
          </a:prstGeom>
          <a:noFill/>
          <a:ln>
            <a:noFill/>
          </a:ln>
        </p:spPr>
      </p:pic>
      <p:pic>
        <p:nvPicPr>
          <p:cNvPr id="492" name="Google Shape;492;p84"/>
          <p:cNvPicPr preferRelativeResize="0"/>
          <p:nvPr/>
        </p:nvPicPr>
        <p:blipFill>
          <a:blip r:embed="rId5">
            <a:alphaModFix/>
          </a:blip>
          <a:stretch>
            <a:fillRect/>
          </a:stretch>
        </p:blipFill>
        <p:spPr>
          <a:xfrm>
            <a:off x="3831978" y="2474350"/>
            <a:ext cx="730175" cy="730175"/>
          </a:xfrm>
          <a:prstGeom prst="rect">
            <a:avLst/>
          </a:prstGeom>
          <a:noFill/>
          <a:ln>
            <a:noFill/>
          </a:ln>
        </p:spPr>
      </p:pic>
      <p:pic>
        <p:nvPicPr>
          <p:cNvPr id="493" name="Google Shape;493;p84"/>
          <p:cNvPicPr preferRelativeResize="0"/>
          <p:nvPr/>
        </p:nvPicPr>
        <p:blipFill>
          <a:blip r:embed="rId6">
            <a:alphaModFix/>
          </a:blip>
          <a:stretch>
            <a:fillRect/>
          </a:stretch>
        </p:blipFill>
        <p:spPr>
          <a:xfrm>
            <a:off x="7277502" y="2474345"/>
            <a:ext cx="730175" cy="730175"/>
          </a:xfrm>
          <a:prstGeom prst="rect">
            <a:avLst/>
          </a:prstGeom>
          <a:noFill/>
          <a:ln>
            <a:noFill/>
          </a:ln>
        </p:spPr>
      </p:pic>
      <p:sp>
        <p:nvSpPr>
          <p:cNvPr id="494" name="Google Shape;494;p84"/>
          <p:cNvSpPr txBox="1"/>
          <p:nvPr/>
        </p:nvSpPr>
        <p:spPr>
          <a:xfrm>
            <a:off x="1066800" y="3340325"/>
            <a:ext cx="12120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Self assessments</a:t>
            </a:r>
            <a:endParaRPr sz="1300">
              <a:solidFill>
                <a:schemeClr val="dk1"/>
              </a:solidFill>
              <a:latin typeface="Open Sans"/>
              <a:ea typeface="Open Sans"/>
              <a:cs typeface="Open Sans"/>
              <a:sym typeface="Open Sans"/>
            </a:endParaRPr>
          </a:p>
        </p:txBody>
      </p:sp>
      <p:sp>
        <p:nvSpPr>
          <p:cNvPr id="495" name="Google Shape;495;p84"/>
          <p:cNvSpPr txBox="1"/>
          <p:nvPr/>
        </p:nvSpPr>
        <p:spPr>
          <a:xfrm>
            <a:off x="3581400" y="3340325"/>
            <a:ext cx="12120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Career Options</a:t>
            </a:r>
            <a:endParaRPr sz="1800">
              <a:solidFill>
                <a:schemeClr val="dk1"/>
              </a:solidFill>
              <a:latin typeface="Open Sans"/>
              <a:ea typeface="Open Sans"/>
              <a:cs typeface="Open Sans"/>
              <a:sym typeface="Open Sans"/>
            </a:endParaRPr>
          </a:p>
        </p:txBody>
      </p:sp>
      <p:sp>
        <p:nvSpPr>
          <p:cNvPr id="496" name="Google Shape;496;p84"/>
          <p:cNvSpPr txBox="1"/>
          <p:nvPr/>
        </p:nvSpPr>
        <p:spPr>
          <a:xfrm>
            <a:off x="5854425" y="3340325"/>
            <a:ext cx="14985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Networking</a:t>
            </a:r>
            <a:endParaRPr sz="1800">
              <a:solidFill>
                <a:schemeClr val="dk1"/>
              </a:solidFill>
              <a:latin typeface="Open Sans"/>
              <a:ea typeface="Open Sans"/>
              <a:cs typeface="Open Sans"/>
              <a:sym typeface="Open Sans"/>
            </a:endParaRPr>
          </a:p>
        </p:txBody>
      </p:sp>
      <p:sp>
        <p:nvSpPr>
          <p:cNvPr id="497" name="Google Shape;497;p84"/>
          <p:cNvSpPr txBox="1"/>
          <p:nvPr/>
        </p:nvSpPr>
        <p:spPr>
          <a:xfrm>
            <a:off x="7010400" y="3340325"/>
            <a:ext cx="14985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SWOT</a:t>
            </a:r>
            <a:endParaRPr sz="1800">
              <a:solidFill>
                <a:schemeClr val="dk1"/>
              </a:solidFill>
              <a:latin typeface="Open Sans"/>
              <a:ea typeface="Open Sans"/>
              <a:cs typeface="Open Sans"/>
              <a:sym typeface="Open Sans"/>
            </a:endParaRPr>
          </a:p>
        </p:txBody>
      </p:sp>
      <p:pic>
        <p:nvPicPr>
          <p:cNvPr id="498" name="Google Shape;498;p84"/>
          <p:cNvPicPr preferRelativeResize="0"/>
          <p:nvPr/>
        </p:nvPicPr>
        <p:blipFill>
          <a:blip r:embed="rId7">
            <a:alphaModFix/>
          </a:blip>
          <a:stretch>
            <a:fillRect/>
          </a:stretch>
        </p:blipFill>
        <p:spPr>
          <a:xfrm>
            <a:off x="4966624" y="2474348"/>
            <a:ext cx="730175" cy="730175"/>
          </a:xfrm>
          <a:prstGeom prst="rect">
            <a:avLst/>
          </a:prstGeom>
          <a:noFill/>
          <a:ln>
            <a:noFill/>
          </a:ln>
        </p:spPr>
      </p:pic>
      <p:sp>
        <p:nvSpPr>
          <p:cNvPr id="499" name="Google Shape;499;p84"/>
          <p:cNvSpPr txBox="1"/>
          <p:nvPr/>
        </p:nvSpPr>
        <p:spPr>
          <a:xfrm>
            <a:off x="4708450" y="3340325"/>
            <a:ext cx="12120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Goals</a:t>
            </a:r>
            <a:endParaRPr sz="1800">
              <a:solidFill>
                <a:schemeClr val="dk1"/>
              </a:solidFill>
              <a:latin typeface="Open Sans"/>
              <a:ea typeface="Open Sans"/>
              <a:cs typeface="Open Sans"/>
              <a:sym typeface="Open Sans"/>
            </a:endParaRPr>
          </a:p>
        </p:txBody>
      </p:sp>
      <p:pic>
        <p:nvPicPr>
          <p:cNvPr id="500" name="Google Shape;500;p84"/>
          <p:cNvPicPr preferRelativeResize="0"/>
          <p:nvPr/>
        </p:nvPicPr>
        <p:blipFill rotWithShape="1">
          <a:blip r:embed="rId8">
            <a:alphaModFix/>
          </a:blip>
          <a:srcRect b="0" l="475" r="475" t="0"/>
          <a:stretch/>
        </p:blipFill>
        <p:spPr>
          <a:xfrm>
            <a:off x="2539230" y="2496824"/>
            <a:ext cx="685250" cy="685250"/>
          </a:xfrm>
          <a:prstGeom prst="rect">
            <a:avLst/>
          </a:prstGeom>
          <a:noFill/>
          <a:ln>
            <a:noFill/>
          </a:ln>
        </p:spPr>
      </p:pic>
      <p:sp>
        <p:nvSpPr>
          <p:cNvPr id="501" name="Google Shape;501;p84"/>
          <p:cNvSpPr txBox="1"/>
          <p:nvPr/>
        </p:nvSpPr>
        <p:spPr>
          <a:xfrm>
            <a:off x="2146600" y="3340325"/>
            <a:ext cx="14985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Open Sans"/>
                <a:ea typeface="Open Sans"/>
                <a:cs typeface="Open Sans"/>
                <a:sym typeface="Open Sans"/>
              </a:rPr>
              <a:t>Market Analysis</a:t>
            </a:r>
            <a:endParaRPr sz="18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p:nvPr/>
        </p:nvSpPr>
        <p:spPr>
          <a:xfrm>
            <a:off x="4523336" y="1277869"/>
            <a:ext cx="1740690" cy="2028361"/>
          </a:xfrm>
          <a:custGeom>
            <a:rect b="b" l="l" r="r" t="t"/>
            <a:pathLst>
              <a:path extrusionOk="0" h="21572" w="21600">
                <a:moveTo>
                  <a:pt x="9470" y="18330"/>
                </a:moveTo>
                <a:cubicBezTo>
                  <a:pt x="9428" y="16437"/>
                  <a:pt x="8607" y="14617"/>
                  <a:pt x="7152" y="13192"/>
                </a:cubicBezTo>
                <a:cubicBezTo>
                  <a:pt x="5390" y="11466"/>
                  <a:pt x="2856" y="10460"/>
                  <a:pt x="180" y="10424"/>
                </a:cubicBezTo>
                <a:lnTo>
                  <a:pt x="3884" y="5192"/>
                </a:lnTo>
                <a:lnTo>
                  <a:pt x="0" y="0"/>
                </a:lnTo>
                <a:cubicBezTo>
                  <a:pt x="6148" y="-28"/>
                  <a:pt x="12016" y="2198"/>
                  <a:pt x="16125" y="6117"/>
                </a:cubicBezTo>
                <a:cubicBezTo>
                  <a:pt x="19645" y="9473"/>
                  <a:pt x="21594" y="13824"/>
                  <a:pt x="21600" y="18337"/>
                </a:cubicBezTo>
                <a:lnTo>
                  <a:pt x="15657" y="21572"/>
                </a:lnTo>
                <a:lnTo>
                  <a:pt x="9470" y="18330"/>
                </a:lnTo>
                <a:close/>
              </a:path>
            </a:pathLst>
          </a:custGeom>
          <a:solidFill>
            <a:srgbClr val="119CF4"/>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737572"/>
              </a:solidFill>
              <a:latin typeface="Lato Light"/>
              <a:ea typeface="Lato Light"/>
              <a:cs typeface="Lato Light"/>
              <a:sym typeface="Lato Light"/>
            </a:endParaRPr>
          </a:p>
        </p:txBody>
      </p:sp>
      <p:sp>
        <p:nvSpPr>
          <p:cNvPr id="507" name="Google Shape;507;p85"/>
          <p:cNvSpPr/>
          <p:nvPr/>
        </p:nvSpPr>
        <p:spPr>
          <a:xfrm>
            <a:off x="2803800" y="1277274"/>
            <a:ext cx="2033532" cy="1736532"/>
          </a:xfrm>
          <a:custGeom>
            <a:rect b="b" l="l" r="r" t="t"/>
            <a:pathLst>
              <a:path extrusionOk="0" h="21600" w="21600">
                <a:moveTo>
                  <a:pt x="0" y="21519"/>
                </a:moveTo>
                <a:lnTo>
                  <a:pt x="5053" y="17605"/>
                </a:lnTo>
                <a:lnTo>
                  <a:pt x="10380" y="21600"/>
                </a:lnTo>
                <a:cubicBezTo>
                  <a:pt x="10370" y="19054"/>
                  <a:pt x="11247" y="16613"/>
                  <a:pt x="12810" y="14841"/>
                </a:cubicBezTo>
                <a:cubicBezTo>
                  <a:pt x="14321" y="13127"/>
                  <a:pt x="16351" y="12183"/>
                  <a:pt x="18455" y="12215"/>
                </a:cubicBezTo>
                <a:lnTo>
                  <a:pt x="21600" y="6079"/>
                </a:lnTo>
                <a:lnTo>
                  <a:pt x="18340" y="0"/>
                </a:lnTo>
                <a:cubicBezTo>
                  <a:pt x="13534" y="22"/>
                  <a:pt x="8925" y="2244"/>
                  <a:pt x="5500" y="6193"/>
                </a:cubicBezTo>
                <a:cubicBezTo>
                  <a:pt x="1992" y="10236"/>
                  <a:pt x="12" y="15755"/>
                  <a:pt x="0" y="21519"/>
                </a:cubicBezTo>
                <a:close/>
              </a:path>
            </a:pathLst>
          </a:custGeom>
          <a:solidFill>
            <a:srgbClr val="0E80C9"/>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737572"/>
              </a:solidFill>
              <a:latin typeface="Lato Light"/>
              <a:ea typeface="Lato Light"/>
              <a:cs typeface="Lato Light"/>
              <a:sym typeface="Lato Light"/>
            </a:endParaRPr>
          </a:p>
        </p:txBody>
      </p:sp>
      <p:sp>
        <p:nvSpPr>
          <p:cNvPr id="508" name="Google Shape;508;p85"/>
          <p:cNvSpPr/>
          <p:nvPr/>
        </p:nvSpPr>
        <p:spPr>
          <a:xfrm>
            <a:off x="2804395" y="2689952"/>
            <a:ext cx="1738897" cy="2048489"/>
          </a:xfrm>
          <a:custGeom>
            <a:rect b="b" l="l" r="r" t="t"/>
            <a:pathLst>
              <a:path extrusionOk="0" h="21550" w="21545">
                <a:moveTo>
                  <a:pt x="21545" y="11259"/>
                </a:moveTo>
                <a:lnTo>
                  <a:pt x="17527" y="16446"/>
                </a:lnTo>
                <a:lnTo>
                  <a:pt x="21517" y="21549"/>
                </a:lnTo>
                <a:cubicBezTo>
                  <a:pt x="15436" y="21600"/>
                  <a:pt x="9618" y="19445"/>
                  <a:pt x="5525" y="15626"/>
                </a:cubicBezTo>
                <a:cubicBezTo>
                  <a:pt x="1918" y="12261"/>
                  <a:pt x="-55" y="7862"/>
                  <a:pt x="1" y="3312"/>
                </a:cubicBezTo>
                <a:lnTo>
                  <a:pt x="5911" y="0"/>
                </a:lnTo>
                <a:lnTo>
                  <a:pt x="12110" y="3399"/>
                </a:lnTo>
                <a:cubicBezTo>
                  <a:pt x="12107" y="5137"/>
                  <a:pt x="12788" y="6827"/>
                  <a:pt x="14045" y="8199"/>
                </a:cubicBezTo>
                <a:cubicBezTo>
                  <a:pt x="15842" y="10161"/>
                  <a:pt x="18618" y="11294"/>
                  <a:pt x="21545" y="11259"/>
                </a:cubicBezTo>
                <a:close/>
              </a:path>
            </a:pathLst>
          </a:custGeom>
          <a:solidFill>
            <a:srgbClr val="8AC1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p:txBody>
      </p:sp>
      <p:sp>
        <p:nvSpPr>
          <p:cNvPr id="509" name="Google Shape;509;p85"/>
          <p:cNvSpPr/>
          <p:nvPr/>
        </p:nvSpPr>
        <p:spPr>
          <a:xfrm>
            <a:off x="4213500" y="2992370"/>
            <a:ext cx="2049068" cy="1747224"/>
          </a:xfrm>
          <a:custGeom>
            <a:rect b="b" l="l" r="r" t="t"/>
            <a:pathLst>
              <a:path extrusionOk="0" h="21600" w="21568">
                <a:moveTo>
                  <a:pt x="11277" y="0"/>
                </a:moveTo>
                <a:cubicBezTo>
                  <a:pt x="11322" y="2609"/>
                  <a:pt x="10436" y="5122"/>
                  <a:pt x="8833" y="6928"/>
                </a:cubicBezTo>
                <a:cubicBezTo>
                  <a:pt x="7369" y="8579"/>
                  <a:pt x="5420" y="9505"/>
                  <a:pt x="3390" y="9515"/>
                </a:cubicBezTo>
                <a:lnTo>
                  <a:pt x="0" y="15568"/>
                </a:lnTo>
                <a:lnTo>
                  <a:pt x="3403" y="21600"/>
                </a:lnTo>
                <a:cubicBezTo>
                  <a:pt x="8282" y="21588"/>
                  <a:pt x="12954" y="19275"/>
                  <a:pt x="16369" y="15180"/>
                </a:cubicBezTo>
                <a:cubicBezTo>
                  <a:pt x="19731" y="11148"/>
                  <a:pt x="21600" y="5717"/>
                  <a:pt x="21567" y="73"/>
                </a:cubicBezTo>
                <a:lnTo>
                  <a:pt x="16511" y="3864"/>
                </a:lnTo>
                <a:lnTo>
                  <a:pt x="11277" y="0"/>
                </a:lnTo>
                <a:close/>
              </a:path>
            </a:pathLst>
          </a:custGeom>
          <a:solidFill>
            <a:srgbClr val="44546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Light"/>
              <a:ea typeface="Lato Light"/>
              <a:cs typeface="Lato Light"/>
              <a:sym typeface="Lato Light"/>
            </a:endParaRPr>
          </a:p>
        </p:txBody>
      </p:sp>
      <p:sp>
        <p:nvSpPr>
          <p:cNvPr id="510" name="Google Shape;510;p85"/>
          <p:cNvSpPr txBox="1"/>
          <p:nvPr/>
        </p:nvSpPr>
        <p:spPr>
          <a:xfrm>
            <a:off x="3234675" y="1805680"/>
            <a:ext cx="1288800" cy="496500"/>
          </a:xfrm>
          <a:prstGeom prst="rect">
            <a:avLst/>
          </a:prstGeom>
          <a:noFill/>
          <a:ln>
            <a:noFill/>
          </a:ln>
        </p:spPr>
        <p:txBody>
          <a:bodyPr anchorCtr="0" anchor="ctr" bIns="17125" lIns="34275" spcFirstLastPara="1" rIns="34275" wrap="square" tIns="17125">
            <a:spAutoFit/>
          </a:bodyPr>
          <a:lstStyle/>
          <a:p>
            <a:pPr indent="0" lvl="0" marL="0" marR="0" rtl="0" algn="ctr">
              <a:lnSpc>
                <a:spcPct val="100000"/>
              </a:lnSpc>
              <a:spcBef>
                <a:spcPts val="0"/>
              </a:spcBef>
              <a:spcAft>
                <a:spcPts val="0"/>
              </a:spcAft>
              <a:buClr>
                <a:srgbClr val="FFFFFF"/>
              </a:buClr>
              <a:buSzPts val="1000"/>
              <a:buFont typeface="Arial"/>
              <a:buNone/>
            </a:pPr>
            <a:r>
              <a:rPr lang="en" sz="1000">
                <a:solidFill>
                  <a:srgbClr val="FFFFFF"/>
                </a:solidFill>
                <a:latin typeface="Open Sans"/>
                <a:ea typeface="Open Sans"/>
                <a:cs typeface="Open Sans"/>
                <a:sym typeface="Open Sans"/>
              </a:rPr>
              <a:t>What is the importance of self assessment</a:t>
            </a:r>
            <a:endParaRPr/>
          </a:p>
        </p:txBody>
      </p:sp>
      <p:sp>
        <p:nvSpPr>
          <p:cNvPr id="511" name="Google Shape;511;p85"/>
          <p:cNvSpPr txBox="1"/>
          <p:nvPr/>
        </p:nvSpPr>
        <p:spPr>
          <a:xfrm>
            <a:off x="5049608" y="2053825"/>
            <a:ext cx="1076400" cy="650400"/>
          </a:xfrm>
          <a:prstGeom prst="rect">
            <a:avLst/>
          </a:prstGeom>
          <a:noFill/>
          <a:ln>
            <a:noFill/>
          </a:ln>
        </p:spPr>
        <p:txBody>
          <a:bodyPr anchorCtr="0" anchor="ctr" bIns="17125" lIns="34275" spcFirstLastPara="1" rIns="34275" wrap="square" tIns="17125">
            <a:spAutoFit/>
          </a:bodyPr>
          <a:lstStyle/>
          <a:p>
            <a:pPr indent="0" lvl="0" marL="0" marR="0" rtl="0" algn="ctr">
              <a:lnSpc>
                <a:spcPct val="100000"/>
              </a:lnSpc>
              <a:spcBef>
                <a:spcPts val="0"/>
              </a:spcBef>
              <a:spcAft>
                <a:spcPts val="0"/>
              </a:spcAft>
              <a:buClr>
                <a:srgbClr val="FFFFFF"/>
              </a:buClr>
              <a:buSzPts val="1000"/>
              <a:buFont typeface="Arial"/>
              <a:buNone/>
            </a:pPr>
            <a:r>
              <a:rPr lang="en" sz="1000">
                <a:solidFill>
                  <a:srgbClr val="FFFFFF"/>
                </a:solidFill>
                <a:latin typeface="Open Sans"/>
                <a:ea typeface="Open Sans"/>
                <a:cs typeface="Open Sans"/>
                <a:sym typeface="Open Sans"/>
              </a:rPr>
              <a:t>Explore your strengths, weaknesses &amp; values</a:t>
            </a:r>
            <a:endParaRPr/>
          </a:p>
        </p:txBody>
      </p:sp>
      <p:sp>
        <p:nvSpPr>
          <p:cNvPr id="512" name="Google Shape;512;p85"/>
          <p:cNvSpPr txBox="1"/>
          <p:nvPr/>
        </p:nvSpPr>
        <p:spPr>
          <a:xfrm>
            <a:off x="4699845" y="3714187"/>
            <a:ext cx="1076400" cy="650400"/>
          </a:xfrm>
          <a:prstGeom prst="rect">
            <a:avLst/>
          </a:prstGeom>
          <a:noFill/>
          <a:ln>
            <a:noFill/>
          </a:ln>
        </p:spPr>
        <p:txBody>
          <a:bodyPr anchorCtr="0" anchor="ctr" bIns="17125" lIns="34275" spcFirstLastPara="1" rIns="34275" wrap="square" tIns="17125">
            <a:spAutoFit/>
          </a:bodyPr>
          <a:lstStyle/>
          <a:p>
            <a:pPr indent="0" lvl="0" marL="0" rtl="0" algn="ctr">
              <a:spcBef>
                <a:spcPts val="0"/>
              </a:spcBef>
              <a:spcAft>
                <a:spcPts val="0"/>
              </a:spcAft>
              <a:buClr>
                <a:schemeClr val="lt1"/>
              </a:buClr>
              <a:buSzPts val="1000"/>
              <a:buFont typeface="Arial"/>
              <a:buNone/>
            </a:pPr>
            <a:r>
              <a:rPr lang="en" sz="1000">
                <a:solidFill>
                  <a:schemeClr val="lt1"/>
                </a:solidFill>
                <a:latin typeface="Open Sans"/>
                <a:ea typeface="Open Sans"/>
                <a:cs typeface="Open Sans"/>
                <a:sym typeface="Open Sans"/>
              </a:rPr>
              <a:t>Self Assessment tools (MBTI &amp; DISC)</a:t>
            </a:r>
            <a:endParaRPr/>
          </a:p>
          <a:p>
            <a:pPr indent="0" lvl="0" marL="0" marR="0" rtl="0" algn="ctr">
              <a:lnSpc>
                <a:spcPct val="100000"/>
              </a:lnSpc>
              <a:spcBef>
                <a:spcPts val="0"/>
              </a:spcBef>
              <a:spcAft>
                <a:spcPts val="0"/>
              </a:spcAft>
              <a:buClr>
                <a:srgbClr val="FFFFFF"/>
              </a:buClr>
              <a:buSzPts val="1000"/>
              <a:buFont typeface="Arial"/>
              <a:buNone/>
            </a:pPr>
            <a:r>
              <a:t/>
            </a:r>
            <a:endParaRPr sz="1000">
              <a:solidFill>
                <a:srgbClr val="FFFFFF"/>
              </a:solidFill>
              <a:latin typeface="Open Sans"/>
              <a:ea typeface="Open Sans"/>
              <a:cs typeface="Open Sans"/>
              <a:sym typeface="Open Sans"/>
            </a:endParaRPr>
          </a:p>
        </p:txBody>
      </p:sp>
      <p:sp>
        <p:nvSpPr>
          <p:cNvPr id="513" name="Google Shape;513;p85"/>
          <p:cNvSpPr txBox="1"/>
          <p:nvPr/>
        </p:nvSpPr>
        <p:spPr>
          <a:xfrm>
            <a:off x="3058854" y="3617846"/>
            <a:ext cx="1076400" cy="188400"/>
          </a:xfrm>
          <a:prstGeom prst="rect">
            <a:avLst/>
          </a:prstGeom>
          <a:noFill/>
          <a:ln>
            <a:noFill/>
          </a:ln>
        </p:spPr>
        <p:txBody>
          <a:bodyPr anchorCtr="0" anchor="ctr" bIns="17125" lIns="34275" spcFirstLastPara="1" rIns="34275" wrap="square" tIns="17125">
            <a:spAutoFit/>
          </a:bodyPr>
          <a:lstStyle/>
          <a:p>
            <a:pPr indent="0" lvl="0" marL="0" marR="0" rtl="0" algn="ctr">
              <a:lnSpc>
                <a:spcPct val="100000"/>
              </a:lnSpc>
              <a:spcBef>
                <a:spcPts val="0"/>
              </a:spcBef>
              <a:spcAft>
                <a:spcPts val="0"/>
              </a:spcAft>
              <a:buClr>
                <a:srgbClr val="FFFFFF"/>
              </a:buClr>
              <a:buSzPts val="1000"/>
              <a:buFont typeface="Arial"/>
              <a:buNone/>
            </a:pPr>
            <a:r>
              <a:rPr lang="en" sz="1000">
                <a:solidFill>
                  <a:srgbClr val="FFFFFF"/>
                </a:solidFill>
                <a:latin typeface="Open Sans"/>
                <a:ea typeface="Open Sans"/>
                <a:cs typeface="Open Sans"/>
                <a:sym typeface="Open Sans"/>
              </a:rPr>
              <a:t>SWOT &amp; IKIGAI</a:t>
            </a:r>
            <a:endParaRPr/>
          </a:p>
        </p:txBody>
      </p:sp>
      <p:sp>
        <p:nvSpPr>
          <p:cNvPr id="514" name="Google Shape;514;p85"/>
          <p:cNvSpPr txBox="1"/>
          <p:nvPr>
            <p:ph type="title"/>
          </p:nvPr>
        </p:nvSpPr>
        <p:spPr>
          <a:xfrm>
            <a:off x="688800" y="317538"/>
            <a:ext cx="7918800" cy="429000"/>
          </a:xfrm>
          <a:prstGeom prst="rect">
            <a:avLst/>
          </a:prstGeom>
          <a:noFill/>
          <a:ln>
            <a:noFill/>
          </a:ln>
        </p:spPr>
        <p:txBody>
          <a:bodyPr anchorCtr="0" anchor="ctr" bIns="0" lIns="0" spcFirstLastPara="1" rIns="0" wrap="square" tIns="0">
            <a:noAutofit/>
          </a:bodyPr>
          <a:lstStyle/>
          <a:p>
            <a:pPr indent="-412750" lvl="0" marL="457200" rtl="0" algn="l">
              <a:spcBef>
                <a:spcPts val="0"/>
              </a:spcBef>
              <a:spcAft>
                <a:spcPts val="0"/>
              </a:spcAft>
              <a:buSzPts val="2900"/>
              <a:buAutoNum type="alphaUcPeriod"/>
            </a:pPr>
            <a:r>
              <a:rPr lang="en" sz="2900"/>
              <a:t>Self Assessment techniques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6"/>
          <p:cNvSpPr/>
          <p:nvPr/>
        </p:nvSpPr>
        <p:spPr>
          <a:xfrm>
            <a:off x="5553204" y="1613434"/>
            <a:ext cx="2462596" cy="2462590"/>
          </a:xfrm>
          <a:custGeom>
            <a:rect b="b" l="l" r="r" t="t"/>
            <a:pathLst>
              <a:path extrusionOk="0" h="8964" w="8965">
                <a:moveTo>
                  <a:pt x="4478" y="1"/>
                </a:moveTo>
                <a:lnTo>
                  <a:pt x="4478" y="1"/>
                </a:lnTo>
                <a:cubicBezTo>
                  <a:pt x="2005" y="3"/>
                  <a:pt x="0" y="2010"/>
                  <a:pt x="1" y="4485"/>
                </a:cubicBezTo>
                <a:lnTo>
                  <a:pt x="1" y="4485"/>
                </a:lnTo>
                <a:cubicBezTo>
                  <a:pt x="4" y="6959"/>
                  <a:pt x="2011" y="8963"/>
                  <a:pt x="4485" y="8961"/>
                </a:cubicBezTo>
                <a:lnTo>
                  <a:pt x="4485" y="8961"/>
                </a:lnTo>
                <a:cubicBezTo>
                  <a:pt x="6959" y="8959"/>
                  <a:pt x="8964" y="6952"/>
                  <a:pt x="8962" y="4478"/>
                </a:cubicBezTo>
                <a:lnTo>
                  <a:pt x="8962" y="4478"/>
                </a:lnTo>
                <a:cubicBezTo>
                  <a:pt x="8960" y="2004"/>
                  <a:pt x="6953" y="0"/>
                  <a:pt x="4478" y="1"/>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0" name="Google Shape;520;p86"/>
          <p:cNvSpPr/>
          <p:nvPr/>
        </p:nvSpPr>
        <p:spPr>
          <a:xfrm>
            <a:off x="5461428" y="1508757"/>
            <a:ext cx="2683815" cy="2683815"/>
          </a:xfrm>
          <a:custGeom>
            <a:rect b="b" l="l" r="r" t="t"/>
            <a:pathLst>
              <a:path extrusionOk="0" h="7156841" w="7156840">
                <a:moveTo>
                  <a:pt x="3577672" y="2477246"/>
                </a:moveTo>
                <a:cubicBezTo>
                  <a:pt x="4185191" y="2477246"/>
                  <a:pt x="4679596" y="2971483"/>
                  <a:pt x="4679596" y="3578047"/>
                </a:cubicBezTo>
                <a:cubicBezTo>
                  <a:pt x="4679596" y="4185359"/>
                  <a:pt x="4185191" y="4679596"/>
                  <a:pt x="3577672" y="4679596"/>
                </a:cubicBezTo>
                <a:cubicBezTo>
                  <a:pt x="2971651" y="4679596"/>
                  <a:pt x="2477246" y="4185359"/>
                  <a:pt x="2477246" y="3578047"/>
                </a:cubicBezTo>
                <a:cubicBezTo>
                  <a:pt x="2477246" y="2971483"/>
                  <a:pt x="2971651" y="2477246"/>
                  <a:pt x="3577672" y="2477246"/>
                </a:cubicBezTo>
                <a:close/>
                <a:moveTo>
                  <a:pt x="3577765" y="1863652"/>
                </a:moveTo>
                <a:cubicBezTo>
                  <a:pt x="2996283" y="1863652"/>
                  <a:pt x="2480785" y="2155124"/>
                  <a:pt x="2170799" y="2600580"/>
                </a:cubicBezTo>
                <a:cubicBezTo>
                  <a:pt x="2145367" y="2637014"/>
                  <a:pt x="2121311" y="2674135"/>
                  <a:pt x="2098629" y="2712632"/>
                </a:cubicBezTo>
                <a:cubicBezTo>
                  <a:pt x="1949478" y="2966982"/>
                  <a:pt x="1863562" y="3263265"/>
                  <a:pt x="1863562" y="3578109"/>
                </a:cubicBezTo>
                <a:cubicBezTo>
                  <a:pt x="1863562" y="3875767"/>
                  <a:pt x="1939855" y="4156239"/>
                  <a:pt x="2073885" y="4400965"/>
                </a:cubicBezTo>
                <a:cubicBezTo>
                  <a:pt x="2095192" y="4440148"/>
                  <a:pt x="2117874" y="4477957"/>
                  <a:pt x="2142618" y="4515079"/>
                </a:cubicBezTo>
                <a:cubicBezTo>
                  <a:pt x="2449167" y="4983220"/>
                  <a:pt x="2978412" y="5293939"/>
                  <a:pt x="3577765" y="5293939"/>
                </a:cubicBezTo>
                <a:cubicBezTo>
                  <a:pt x="4170244" y="5293939"/>
                  <a:pt x="4692616" y="4992156"/>
                  <a:pt x="5001227" y="4535014"/>
                </a:cubicBezTo>
                <a:cubicBezTo>
                  <a:pt x="5025971" y="4497893"/>
                  <a:pt x="5049341" y="4460084"/>
                  <a:pt x="5070648" y="4421588"/>
                </a:cubicBezTo>
                <a:cubicBezTo>
                  <a:pt x="5212238" y="4172738"/>
                  <a:pt x="5293343" y="3884703"/>
                  <a:pt x="5293343" y="3578109"/>
                </a:cubicBezTo>
                <a:cubicBezTo>
                  <a:pt x="5293343" y="3257765"/>
                  <a:pt x="5204677" y="2957357"/>
                  <a:pt x="5050028" y="2699570"/>
                </a:cubicBezTo>
                <a:cubicBezTo>
                  <a:pt x="5027346" y="2661762"/>
                  <a:pt x="5003289" y="2623953"/>
                  <a:pt x="4977171" y="2588206"/>
                </a:cubicBezTo>
                <a:cubicBezTo>
                  <a:pt x="4666497" y="2149624"/>
                  <a:pt x="4155123" y="1863652"/>
                  <a:pt x="3577765" y="1863652"/>
                </a:cubicBezTo>
                <a:close/>
                <a:moveTo>
                  <a:pt x="3577765" y="1251838"/>
                </a:moveTo>
                <a:cubicBezTo>
                  <a:pt x="4375756" y="1251838"/>
                  <a:pt x="5080958" y="1655360"/>
                  <a:pt x="5500229" y="2269237"/>
                </a:cubicBezTo>
                <a:cubicBezTo>
                  <a:pt x="5524973" y="2305671"/>
                  <a:pt x="5549717" y="2343480"/>
                  <a:pt x="5572399" y="2381289"/>
                </a:cubicBezTo>
                <a:cubicBezTo>
                  <a:pt x="5783410" y="2731192"/>
                  <a:pt x="5905067" y="3140902"/>
                  <a:pt x="5905067" y="3578109"/>
                </a:cubicBezTo>
                <a:cubicBezTo>
                  <a:pt x="5905067" y="4001567"/>
                  <a:pt x="5790971" y="4397528"/>
                  <a:pt x="5593707" y="4739869"/>
                </a:cubicBezTo>
                <a:cubicBezTo>
                  <a:pt x="5571712" y="4778365"/>
                  <a:pt x="5548343" y="4815486"/>
                  <a:pt x="5523599" y="4852608"/>
                </a:cubicBezTo>
                <a:cubicBezTo>
                  <a:pt x="5107764" y="5486420"/>
                  <a:pt x="4390877" y="5905066"/>
                  <a:pt x="3577765" y="5905066"/>
                </a:cubicBezTo>
                <a:cubicBezTo>
                  <a:pt x="2761216" y="5905066"/>
                  <a:pt x="2041580" y="5481608"/>
                  <a:pt x="1625745" y="4842296"/>
                </a:cubicBezTo>
                <a:cubicBezTo>
                  <a:pt x="1601688" y="4805175"/>
                  <a:pt x="1579007" y="4767366"/>
                  <a:pt x="1557012" y="4728183"/>
                </a:cubicBezTo>
                <a:cubicBezTo>
                  <a:pt x="1363185" y="4389278"/>
                  <a:pt x="1251837" y="3996067"/>
                  <a:pt x="1251837" y="3578109"/>
                </a:cubicBezTo>
                <a:cubicBezTo>
                  <a:pt x="1251837" y="3140902"/>
                  <a:pt x="1373495" y="2731192"/>
                  <a:pt x="1585193" y="2381289"/>
                </a:cubicBezTo>
                <a:cubicBezTo>
                  <a:pt x="1607874" y="2343480"/>
                  <a:pt x="1631244" y="2305671"/>
                  <a:pt x="1656675" y="2269237"/>
                </a:cubicBezTo>
                <a:cubicBezTo>
                  <a:pt x="2075947" y="1655360"/>
                  <a:pt x="2781148" y="1251838"/>
                  <a:pt x="3577765" y="1251838"/>
                </a:cubicBezTo>
                <a:close/>
                <a:moveTo>
                  <a:pt x="3578045" y="666623"/>
                </a:moveTo>
                <a:cubicBezTo>
                  <a:pt x="2576612" y="666623"/>
                  <a:pt x="1691276" y="1175205"/>
                  <a:pt x="1167715" y="1948189"/>
                </a:cubicBezTo>
                <a:cubicBezTo>
                  <a:pt x="1140001" y="1987886"/>
                  <a:pt x="1114535" y="2028333"/>
                  <a:pt x="1089068" y="2069529"/>
                </a:cubicBezTo>
                <a:cubicBezTo>
                  <a:pt x="820921" y="2509950"/>
                  <a:pt x="666623" y="3026771"/>
                  <a:pt x="666623" y="3578046"/>
                </a:cubicBezTo>
                <a:cubicBezTo>
                  <a:pt x="666623" y="4107600"/>
                  <a:pt x="809685" y="4605695"/>
                  <a:pt x="1056860" y="5033382"/>
                </a:cubicBezTo>
                <a:cubicBezTo>
                  <a:pt x="1081578" y="5075328"/>
                  <a:pt x="1107044" y="5116524"/>
                  <a:pt x="1132511" y="5156970"/>
                </a:cubicBezTo>
                <a:cubicBezTo>
                  <a:pt x="1652327" y="5959166"/>
                  <a:pt x="2554891" y="6490218"/>
                  <a:pt x="3578045" y="6490218"/>
                </a:cubicBezTo>
                <a:cubicBezTo>
                  <a:pt x="4600451" y="6490218"/>
                  <a:pt x="5501517" y="5961412"/>
                  <a:pt x="6021333" y="5162962"/>
                </a:cubicBezTo>
                <a:cubicBezTo>
                  <a:pt x="6046799" y="5122516"/>
                  <a:pt x="6072266" y="5080570"/>
                  <a:pt x="6096983" y="5039375"/>
                </a:cubicBezTo>
                <a:cubicBezTo>
                  <a:pt x="6347155" y="4609440"/>
                  <a:pt x="6490217" y="4110596"/>
                  <a:pt x="6490217" y="3578046"/>
                </a:cubicBezTo>
                <a:cubicBezTo>
                  <a:pt x="6490217" y="3030516"/>
                  <a:pt x="6338167" y="2516691"/>
                  <a:pt x="6073015" y="2077768"/>
                </a:cubicBezTo>
                <a:cubicBezTo>
                  <a:pt x="6048297" y="2036572"/>
                  <a:pt x="6022082" y="1995377"/>
                  <a:pt x="5995117" y="1955679"/>
                </a:cubicBezTo>
                <a:cubicBezTo>
                  <a:pt x="5471556" y="1178950"/>
                  <a:pt x="4583224" y="666623"/>
                  <a:pt x="3578045" y="666623"/>
                </a:cubicBezTo>
                <a:close/>
                <a:moveTo>
                  <a:pt x="3578045" y="0"/>
                </a:moveTo>
                <a:cubicBezTo>
                  <a:pt x="4824407" y="0"/>
                  <a:pt x="5923212" y="640408"/>
                  <a:pt x="6564369" y="1608136"/>
                </a:cubicBezTo>
                <a:cubicBezTo>
                  <a:pt x="6591333" y="1648582"/>
                  <a:pt x="6616800" y="1689029"/>
                  <a:pt x="6641517" y="1730974"/>
                </a:cubicBezTo>
                <a:cubicBezTo>
                  <a:pt x="6968837" y="2270265"/>
                  <a:pt x="7156840" y="2903183"/>
                  <a:pt x="7156840" y="3578046"/>
                </a:cubicBezTo>
                <a:cubicBezTo>
                  <a:pt x="7156840" y="4237180"/>
                  <a:pt x="6977825" y="4855117"/>
                  <a:pt x="6666235" y="5385420"/>
                </a:cubicBezTo>
                <a:cubicBezTo>
                  <a:pt x="6641517" y="5427364"/>
                  <a:pt x="6616051" y="5468560"/>
                  <a:pt x="6590585" y="5509008"/>
                </a:cubicBezTo>
                <a:cubicBezTo>
                  <a:pt x="5953173" y="6499206"/>
                  <a:pt x="4841634" y="7156841"/>
                  <a:pt x="3578045" y="7156841"/>
                </a:cubicBezTo>
                <a:cubicBezTo>
                  <a:pt x="2318202" y="7156841"/>
                  <a:pt x="1208161" y="6501452"/>
                  <a:pt x="570001" y="5513502"/>
                </a:cubicBezTo>
                <a:cubicBezTo>
                  <a:pt x="543785" y="5473054"/>
                  <a:pt x="518319" y="5432608"/>
                  <a:pt x="494350" y="5390663"/>
                </a:cubicBezTo>
                <a:cubicBezTo>
                  <a:pt x="180513" y="4858862"/>
                  <a:pt x="0" y="4239427"/>
                  <a:pt x="0" y="3578046"/>
                </a:cubicBezTo>
                <a:cubicBezTo>
                  <a:pt x="0" y="2894195"/>
                  <a:pt x="193246" y="2253787"/>
                  <a:pt x="528805" y="1709253"/>
                </a:cubicBezTo>
                <a:cubicBezTo>
                  <a:pt x="553522" y="1668057"/>
                  <a:pt x="579738" y="1627610"/>
                  <a:pt x="606702" y="1587163"/>
                </a:cubicBezTo>
                <a:cubicBezTo>
                  <a:pt x="1249357" y="630671"/>
                  <a:pt x="2342171" y="0"/>
                  <a:pt x="357804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1" name="Google Shape;521;p86"/>
          <p:cNvSpPr/>
          <p:nvPr/>
        </p:nvSpPr>
        <p:spPr>
          <a:xfrm rot="594251">
            <a:off x="4625531" y="1369918"/>
            <a:ext cx="2310554" cy="1314565"/>
          </a:xfrm>
          <a:custGeom>
            <a:rect b="b" l="l" r="r" t="t"/>
            <a:pathLst>
              <a:path extrusionOk="0" h="4111028" w="7225774">
                <a:moveTo>
                  <a:pt x="661979" y="0"/>
                </a:moveTo>
                <a:lnTo>
                  <a:pt x="1872862" y="597378"/>
                </a:lnTo>
                <a:lnTo>
                  <a:pt x="2572284" y="1690325"/>
                </a:lnTo>
                <a:lnTo>
                  <a:pt x="2569976" y="1695016"/>
                </a:lnTo>
                <a:lnTo>
                  <a:pt x="7185943" y="3974604"/>
                </a:lnTo>
                <a:cubicBezTo>
                  <a:pt x="7221137" y="3991828"/>
                  <a:pt x="7236113" y="4035264"/>
                  <a:pt x="7218141" y="4070462"/>
                </a:cubicBezTo>
                <a:cubicBezTo>
                  <a:pt x="7200170" y="4106408"/>
                  <a:pt x="7156739" y="4121386"/>
                  <a:pt x="7122293" y="4103413"/>
                </a:cubicBezTo>
                <a:lnTo>
                  <a:pt x="2505827" y="1825385"/>
                </a:lnTo>
                <a:lnTo>
                  <a:pt x="2504139" y="1828815"/>
                </a:lnTo>
                <a:lnTo>
                  <a:pt x="1211632" y="1938110"/>
                </a:lnTo>
                <a:lnTo>
                  <a:pt x="0" y="1339983"/>
                </a:lnTo>
                <a:lnTo>
                  <a:pt x="1001206" y="10008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2" name="Google Shape;522;p86"/>
          <p:cNvSpPr/>
          <p:nvPr/>
        </p:nvSpPr>
        <p:spPr>
          <a:xfrm rot="594251">
            <a:off x="6634866" y="3012407"/>
            <a:ext cx="2310682" cy="1315623"/>
          </a:xfrm>
          <a:custGeom>
            <a:rect b="b" l="l" r="r" t="t"/>
            <a:pathLst>
              <a:path extrusionOk="0" h="4114335" w="7226175">
                <a:moveTo>
                  <a:pt x="76471" y="128"/>
                </a:moveTo>
                <a:cubicBezTo>
                  <a:pt x="85772" y="690"/>
                  <a:pt x="95086" y="3123"/>
                  <a:pt x="103884" y="7617"/>
                </a:cubicBezTo>
                <a:lnTo>
                  <a:pt x="4720279" y="2286691"/>
                </a:lnTo>
                <a:lnTo>
                  <a:pt x="4722037" y="2283112"/>
                </a:lnTo>
                <a:lnTo>
                  <a:pt x="6015293" y="2172924"/>
                </a:lnTo>
                <a:lnTo>
                  <a:pt x="7226175" y="2771838"/>
                </a:lnTo>
                <a:lnTo>
                  <a:pt x="6225719" y="3112147"/>
                </a:lnTo>
                <a:lnTo>
                  <a:pt x="6564945" y="4114335"/>
                </a:lnTo>
                <a:lnTo>
                  <a:pt x="5353313" y="3515421"/>
                </a:lnTo>
                <a:lnTo>
                  <a:pt x="4653892" y="2421784"/>
                </a:lnTo>
                <a:lnTo>
                  <a:pt x="4656473" y="2416530"/>
                </a:lnTo>
                <a:lnTo>
                  <a:pt x="40235" y="137174"/>
                </a:lnTo>
                <a:cubicBezTo>
                  <a:pt x="4292" y="119201"/>
                  <a:pt x="-9935" y="75765"/>
                  <a:pt x="7288" y="40568"/>
                </a:cubicBezTo>
                <a:cubicBezTo>
                  <a:pt x="20766" y="13608"/>
                  <a:pt x="48566" y="-1557"/>
                  <a:pt x="76471" y="128"/>
                </a:cubicBezTo>
                <a:close/>
              </a:path>
            </a:pathLst>
          </a:custGeom>
          <a:solidFill>
            <a:srgbClr val="7F83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3" name="Google Shape;523;p86"/>
          <p:cNvSpPr/>
          <p:nvPr/>
        </p:nvSpPr>
        <p:spPr>
          <a:xfrm rot="-594251">
            <a:off x="6630849" y="1376232"/>
            <a:ext cx="2310682" cy="1313653"/>
          </a:xfrm>
          <a:custGeom>
            <a:rect b="b" l="l" r="r" t="t"/>
            <a:pathLst>
              <a:path extrusionOk="0" h="4108176" w="7226176">
                <a:moveTo>
                  <a:pt x="6564944" y="0"/>
                </a:moveTo>
                <a:lnTo>
                  <a:pt x="6225718" y="1000870"/>
                </a:lnTo>
                <a:lnTo>
                  <a:pt x="7226176" y="1339983"/>
                </a:lnTo>
                <a:lnTo>
                  <a:pt x="6015292" y="1938110"/>
                </a:lnTo>
                <a:lnTo>
                  <a:pt x="4722036" y="1828066"/>
                </a:lnTo>
                <a:lnTo>
                  <a:pt x="4719412" y="1822764"/>
                </a:lnTo>
                <a:lnTo>
                  <a:pt x="103884" y="4100687"/>
                </a:lnTo>
                <a:cubicBezTo>
                  <a:pt x="93401" y="4105930"/>
                  <a:pt x="82169" y="4108176"/>
                  <a:pt x="72434" y="4108176"/>
                </a:cubicBezTo>
                <a:cubicBezTo>
                  <a:pt x="46226" y="4108176"/>
                  <a:pt x="20766" y="4093198"/>
                  <a:pt x="7288" y="4067736"/>
                </a:cubicBezTo>
                <a:cubicBezTo>
                  <a:pt x="-9935" y="4032538"/>
                  <a:pt x="4292" y="3989103"/>
                  <a:pt x="40235" y="3971130"/>
                </a:cubicBezTo>
                <a:lnTo>
                  <a:pt x="4654975" y="1692515"/>
                </a:lnTo>
                <a:lnTo>
                  <a:pt x="4653892" y="1690325"/>
                </a:lnTo>
                <a:lnTo>
                  <a:pt x="5353314" y="5981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4" name="Google Shape;524;p86"/>
          <p:cNvSpPr/>
          <p:nvPr/>
        </p:nvSpPr>
        <p:spPr>
          <a:xfrm rot="-594251">
            <a:off x="4621086" y="3016845"/>
            <a:ext cx="2310682" cy="1315623"/>
          </a:xfrm>
          <a:custGeom>
            <a:rect b="b" l="l" r="r" t="t"/>
            <a:pathLst>
              <a:path extrusionOk="0" h="4114335" w="7226176">
                <a:moveTo>
                  <a:pt x="7150022" y="128"/>
                </a:moveTo>
                <a:cubicBezTo>
                  <a:pt x="7178033" y="-1557"/>
                  <a:pt x="7205411" y="13608"/>
                  <a:pt x="7218890" y="40568"/>
                </a:cubicBezTo>
                <a:cubicBezTo>
                  <a:pt x="7236112" y="75765"/>
                  <a:pt x="7221885" y="119201"/>
                  <a:pt x="7185942" y="137174"/>
                </a:cubicBezTo>
                <a:lnTo>
                  <a:pt x="2569989" y="2416389"/>
                </a:lnTo>
                <a:lnTo>
                  <a:pt x="2572284" y="2421035"/>
                </a:lnTo>
                <a:lnTo>
                  <a:pt x="1872862" y="3515421"/>
                </a:lnTo>
                <a:lnTo>
                  <a:pt x="661230" y="4114335"/>
                </a:lnTo>
                <a:lnTo>
                  <a:pt x="1000457" y="3112147"/>
                </a:lnTo>
                <a:lnTo>
                  <a:pt x="0" y="2771838"/>
                </a:lnTo>
                <a:lnTo>
                  <a:pt x="1211632" y="2172924"/>
                </a:lnTo>
                <a:lnTo>
                  <a:pt x="2504139" y="2283112"/>
                </a:lnTo>
                <a:lnTo>
                  <a:pt x="2505906" y="2286688"/>
                </a:lnTo>
                <a:lnTo>
                  <a:pt x="7122292" y="7617"/>
                </a:lnTo>
                <a:cubicBezTo>
                  <a:pt x="7131278" y="3123"/>
                  <a:pt x="7140685" y="690"/>
                  <a:pt x="7150022" y="1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49" u="none" cap="none" strike="noStrike">
              <a:solidFill>
                <a:schemeClr val="lt1"/>
              </a:solidFill>
              <a:latin typeface="Lato Light"/>
              <a:ea typeface="Lato Light"/>
              <a:cs typeface="Lato Light"/>
              <a:sym typeface="Lato Light"/>
            </a:endParaRPr>
          </a:p>
        </p:txBody>
      </p:sp>
      <p:sp>
        <p:nvSpPr>
          <p:cNvPr id="525" name="Google Shape;525;p86"/>
          <p:cNvSpPr txBox="1"/>
          <p:nvPr>
            <p:ph type="title"/>
          </p:nvPr>
        </p:nvSpPr>
        <p:spPr>
          <a:xfrm>
            <a:off x="688800" y="317538"/>
            <a:ext cx="79188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900"/>
              <a:t>B.  Setting Career Goals </a:t>
            </a:r>
            <a:endParaRPr sz="2400"/>
          </a:p>
        </p:txBody>
      </p:sp>
      <p:sp>
        <p:nvSpPr>
          <p:cNvPr id="526" name="Google Shape;526;p86"/>
          <p:cNvSpPr txBox="1"/>
          <p:nvPr/>
        </p:nvSpPr>
        <p:spPr>
          <a:xfrm>
            <a:off x="470650" y="1456775"/>
            <a:ext cx="44823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Importance of clear and achievable career goals</a:t>
            </a:r>
            <a:endParaRPr sz="16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Define your aspirations to guide your job search</a:t>
            </a:r>
            <a:endParaRPr sz="16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Goals provide direction and motivation</a:t>
            </a:r>
            <a:br>
              <a:rPr lang="en" sz="1600">
                <a:solidFill>
                  <a:schemeClr val="lt1"/>
                </a:solidFill>
                <a:latin typeface="Open Sans"/>
                <a:ea typeface="Open Sans"/>
                <a:cs typeface="Open Sans"/>
                <a:sym typeface="Open Sans"/>
              </a:rPr>
            </a:b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Long term goals &amp; short term goals</a:t>
            </a:r>
            <a:endParaRPr sz="16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7"/>
          <p:cNvSpPr/>
          <p:nvPr/>
        </p:nvSpPr>
        <p:spPr>
          <a:xfrm>
            <a:off x="757080" y="3180307"/>
            <a:ext cx="854857" cy="582950"/>
          </a:xfrm>
          <a:custGeom>
            <a:rect b="b" l="l" r="r" t="t"/>
            <a:pathLst>
              <a:path extrusionOk="0" h="1250" w="1831">
                <a:moveTo>
                  <a:pt x="1830" y="7"/>
                </a:moveTo>
                <a:lnTo>
                  <a:pt x="1830" y="0"/>
                </a:lnTo>
                <a:lnTo>
                  <a:pt x="0" y="0"/>
                </a:lnTo>
                <a:lnTo>
                  <a:pt x="0" y="1249"/>
                </a:lnTo>
                <a:lnTo>
                  <a:pt x="1830" y="1249"/>
                </a:lnTo>
                <a:lnTo>
                  <a:pt x="1830" y="1242"/>
                </a:lnTo>
                <a:lnTo>
                  <a:pt x="1175" y="624"/>
                </a:lnTo>
                <a:lnTo>
                  <a:pt x="1830" y="7"/>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32" name="Google Shape;532;p87"/>
          <p:cNvSpPr/>
          <p:nvPr/>
        </p:nvSpPr>
        <p:spPr>
          <a:xfrm>
            <a:off x="757080" y="2411951"/>
            <a:ext cx="854857" cy="582949"/>
          </a:xfrm>
          <a:custGeom>
            <a:rect b="b" l="l" r="r" t="t"/>
            <a:pathLst>
              <a:path extrusionOk="0" h="1249" w="1831">
                <a:moveTo>
                  <a:pt x="1830" y="7"/>
                </a:moveTo>
                <a:lnTo>
                  <a:pt x="1830" y="0"/>
                </a:lnTo>
                <a:lnTo>
                  <a:pt x="0" y="0"/>
                </a:lnTo>
                <a:lnTo>
                  <a:pt x="0" y="1248"/>
                </a:lnTo>
                <a:lnTo>
                  <a:pt x="1830" y="1248"/>
                </a:lnTo>
                <a:lnTo>
                  <a:pt x="1830" y="1242"/>
                </a:lnTo>
                <a:lnTo>
                  <a:pt x="1175" y="625"/>
                </a:lnTo>
                <a:lnTo>
                  <a:pt x="1830" y="7"/>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33" name="Google Shape;533;p87"/>
          <p:cNvSpPr/>
          <p:nvPr/>
        </p:nvSpPr>
        <p:spPr>
          <a:xfrm>
            <a:off x="757080" y="1643595"/>
            <a:ext cx="854857" cy="582949"/>
          </a:xfrm>
          <a:custGeom>
            <a:rect b="b" l="l" r="r" t="t"/>
            <a:pathLst>
              <a:path extrusionOk="0" h="1249" w="1831">
                <a:moveTo>
                  <a:pt x="1830" y="7"/>
                </a:moveTo>
                <a:lnTo>
                  <a:pt x="1830" y="0"/>
                </a:lnTo>
                <a:lnTo>
                  <a:pt x="0" y="0"/>
                </a:lnTo>
                <a:lnTo>
                  <a:pt x="0" y="1248"/>
                </a:lnTo>
                <a:lnTo>
                  <a:pt x="1830" y="1248"/>
                </a:lnTo>
                <a:lnTo>
                  <a:pt x="1830" y="1241"/>
                </a:lnTo>
                <a:lnTo>
                  <a:pt x="1175" y="623"/>
                </a:lnTo>
                <a:lnTo>
                  <a:pt x="1830" y="7"/>
                </a:lnTo>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34" name="Google Shape;534;p87"/>
          <p:cNvSpPr/>
          <p:nvPr/>
        </p:nvSpPr>
        <p:spPr>
          <a:xfrm>
            <a:off x="757080" y="875240"/>
            <a:ext cx="854857" cy="582950"/>
          </a:xfrm>
          <a:custGeom>
            <a:rect b="b" l="l" r="r" t="t"/>
            <a:pathLst>
              <a:path extrusionOk="0" h="1250" w="1831">
                <a:moveTo>
                  <a:pt x="1830" y="7"/>
                </a:moveTo>
                <a:lnTo>
                  <a:pt x="1830" y="0"/>
                </a:lnTo>
                <a:lnTo>
                  <a:pt x="0" y="0"/>
                </a:lnTo>
                <a:lnTo>
                  <a:pt x="0" y="1249"/>
                </a:lnTo>
                <a:lnTo>
                  <a:pt x="1830" y="1249"/>
                </a:lnTo>
                <a:lnTo>
                  <a:pt x="1830" y="1242"/>
                </a:lnTo>
                <a:lnTo>
                  <a:pt x="1175" y="625"/>
                </a:lnTo>
                <a:lnTo>
                  <a:pt x="1830" y="7"/>
                </a:lnTo>
              </a:path>
            </a:pathLst>
          </a:custGeom>
          <a:solidFill>
            <a:srgbClr val="A5A1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35" name="Google Shape;535;p87"/>
          <p:cNvSpPr txBox="1"/>
          <p:nvPr/>
        </p:nvSpPr>
        <p:spPr>
          <a:xfrm>
            <a:off x="1781653" y="778150"/>
            <a:ext cx="2162700" cy="288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None/>
            </a:pPr>
            <a:r>
              <a:rPr b="1" lang="en" sz="1275">
                <a:solidFill>
                  <a:schemeClr val="lt1"/>
                </a:solidFill>
                <a:latin typeface="Open Sans"/>
                <a:ea typeface="Open Sans"/>
                <a:cs typeface="Open Sans"/>
                <a:sym typeface="Open Sans"/>
              </a:rPr>
              <a:t>AI replacing Jobs</a:t>
            </a:r>
            <a:endParaRPr/>
          </a:p>
        </p:txBody>
      </p:sp>
      <p:sp>
        <p:nvSpPr>
          <p:cNvPr id="536" name="Google Shape;536;p87"/>
          <p:cNvSpPr txBox="1"/>
          <p:nvPr/>
        </p:nvSpPr>
        <p:spPr>
          <a:xfrm>
            <a:off x="1781649" y="1082725"/>
            <a:ext cx="58845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900">
                <a:solidFill>
                  <a:schemeClr val="lt1"/>
                </a:solidFill>
                <a:latin typeface="Open Sans"/>
                <a:ea typeface="Open Sans"/>
                <a:cs typeface="Open Sans"/>
                <a:sym typeface="Open Sans"/>
              </a:rPr>
              <a:t>The myth of AI replacing jobs has spread while AI is not that mature to replace jobs but individuals who excel at learning &amp; using AI are most likely to be hired than other individuals.</a:t>
            </a:r>
            <a:endParaRPr/>
          </a:p>
        </p:txBody>
      </p:sp>
      <p:sp>
        <p:nvSpPr>
          <p:cNvPr id="537" name="Google Shape;537;p87"/>
          <p:cNvSpPr txBox="1"/>
          <p:nvPr/>
        </p:nvSpPr>
        <p:spPr>
          <a:xfrm>
            <a:off x="1781653" y="1547381"/>
            <a:ext cx="2162700" cy="288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None/>
            </a:pPr>
            <a:r>
              <a:rPr b="1" lang="en" sz="1275">
                <a:solidFill>
                  <a:schemeClr val="lt1"/>
                </a:solidFill>
                <a:latin typeface="Open Sans"/>
                <a:ea typeface="Open Sans"/>
                <a:cs typeface="Open Sans"/>
                <a:sym typeface="Open Sans"/>
              </a:rPr>
              <a:t>Remote Work</a:t>
            </a:r>
            <a:endParaRPr/>
          </a:p>
        </p:txBody>
      </p:sp>
      <p:sp>
        <p:nvSpPr>
          <p:cNvPr id="538" name="Google Shape;538;p87"/>
          <p:cNvSpPr txBox="1"/>
          <p:nvPr/>
        </p:nvSpPr>
        <p:spPr>
          <a:xfrm>
            <a:off x="1781652" y="1851963"/>
            <a:ext cx="55806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900" u="none" cap="none" strike="noStrike">
                <a:solidFill>
                  <a:schemeClr val="lt1"/>
                </a:solidFill>
                <a:latin typeface="Open Sans"/>
                <a:ea typeface="Open Sans"/>
                <a:cs typeface="Open Sans"/>
                <a:sym typeface="Open Sans"/>
              </a:rPr>
              <a:t>By establishing a robust online presence and sharing their work and achievements on various platforms, individuals amplify their reputation and expand their network.</a:t>
            </a:r>
            <a:endParaRPr/>
          </a:p>
        </p:txBody>
      </p:sp>
      <p:sp>
        <p:nvSpPr>
          <p:cNvPr id="539" name="Google Shape;539;p87"/>
          <p:cNvSpPr txBox="1"/>
          <p:nvPr/>
        </p:nvSpPr>
        <p:spPr>
          <a:xfrm>
            <a:off x="1781653" y="2386499"/>
            <a:ext cx="2871300" cy="288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None/>
            </a:pPr>
            <a:r>
              <a:rPr b="1" lang="en" sz="1275">
                <a:solidFill>
                  <a:schemeClr val="lt1"/>
                </a:solidFill>
                <a:latin typeface="Open Sans"/>
                <a:ea typeface="Open Sans"/>
                <a:cs typeface="Open Sans"/>
                <a:sym typeface="Open Sans"/>
              </a:rPr>
              <a:t>Quiet Hiring</a:t>
            </a:r>
            <a:endParaRPr/>
          </a:p>
        </p:txBody>
      </p:sp>
      <p:sp>
        <p:nvSpPr>
          <p:cNvPr id="540" name="Google Shape;540;p87"/>
          <p:cNvSpPr txBox="1"/>
          <p:nvPr/>
        </p:nvSpPr>
        <p:spPr>
          <a:xfrm>
            <a:off x="1781650" y="2617350"/>
            <a:ext cx="64245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900">
                <a:solidFill>
                  <a:schemeClr val="lt1"/>
                </a:solidFill>
                <a:latin typeface="Open Sans"/>
                <a:ea typeface="Open Sans"/>
                <a:cs typeface="Open Sans"/>
                <a:sym typeface="Open Sans"/>
              </a:rPr>
              <a:t>Quiet hiring refers to when companies are able to acquire new skills without hiring new employees. This is done by promoting existing employees to new roles, upskilling/reskilling employees  or hiring freelancers.</a:t>
            </a:r>
            <a:endParaRPr/>
          </a:p>
        </p:txBody>
      </p:sp>
      <p:sp>
        <p:nvSpPr>
          <p:cNvPr id="541" name="Google Shape;541;p87"/>
          <p:cNvSpPr txBox="1"/>
          <p:nvPr/>
        </p:nvSpPr>
        <p:spPr>
          <a:xfrm>
            <a:off x="1781653" y="3080449"/>
            <a:ext cx="2162700" cy="288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None/>
            </a:pPr>
            <a:r>
              <a:rPr b="1" lang="en" sz="1275">
                <a:solidFill>
                  <a:schemeClr val="lt1"/>
                </a:solidFill>
                <a:latin typeface="Poppins"/>
                <a:ea typeface="Poppins"/>
                <a:cs typeface="Poppins"/>
                <a:sym typeface="Poppins"/>
              </a:rPr>
              <a:t>Social Media Recruiting</a:t>
            </a:r>
            <a:endParaRPr/>
          </a:p>
        </p:txBody>
      </p:sp>
      <p:sp>
        <p:nvSpPr>
          <p:cNvPr id="542" name="Google Shape;542;p87"/>
          <p:cNvSpPr txBox="1"/>
          <p:nvPr/>
        </p:nvSpPr>
        <p:spPr>
          <a:xfrm>
            <a:off x="1781649" y="3385025"/>
            <a:ext cx="66405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900">
                <a:solidFill>
                  <a:schemeClr val="lt1"/>
                </a:solidFill>
                <a:latin typeface="Open Sans"/>
                <a:ea typeface="Open Sans"/>
                <a:cs typeface="Open Sans"/>
                <a:sym typeface="Open Sans"/>
              </a:rPr>
              <a:t>It is intriguing to note that a significant proportion of job seekers, eight out of ten precisely, use </a:t>
            </a:r>
            <a:r>
              <a:rPr lang="en" sz="900">
                <a:solidFill>
                  <a:schemeClr val="lt1"/>
                </a:solidFill>
                <a:uFill>
                  <a:noFill/>
                </a:uFill>
                <a:latin typeface="Open Sans"/>
                <a:ea typeface="Open Sans"/>
                <a:cs typeface="Open Sans"/>
                <a:sym typeface="Open Sans"/>
                <a:hlinkClick r:id="rId3">
                  <a:extLst>
                    <a:ext uri="{A12FA001-AC4F-418D-AE19-62706E023703}">
                      <ahyp:hlinkClr val="tx"/>
                    </a:ext>
                  </a:extLst>
                </a:hlinkClick>
              </a:rPr>
              <a:t>social media</a:t>
            </a:r>
            <a:r>
              <a:rPr lang="en" sz="900">
                <a:solidFill>
                  <a:schemeClr val="lt1"/>
                </a:solidFill>
                <a:latin typeface="Open Sans"/>
                <a:ea typeface="Open Sans"/>
                <a:cs typeface="Open Sans"/>
                <a:sym typeface="Open Sans"/>
              </a:rPr>
              <a:t> to seek employment. 73% of these job seekers aged between 18-34 found their last job successfully via social media channels. </a:t>
            </a:r>
            <a:endParaRPr/>
          </a:p>
        </p:txBody>
      </p:sp>
      <p:pic>
        <p:nvPicPr>
          <p:cNvPr id="543" name="Google Shape;543;p87"/>
          <p:cNvPicPr preferRelativeResize="0"/>
          <p:nvPr/>
        </p:nvPicPr>
        <p:blipFill rotWithShape="1">
          <a:blip r:embed="rId4">
            <a:alphaModFix/>
          </a:blip>
          <a:srcRect b="0" l="0" r="0" t="0"/>
          <a:stretch/>
        </p:blipFill>
        <p:spPr>
          <a:xfrm>
            <a:off x="868313" y="2470319"/>
            <a:ext cx="457200" cy="457200"/>
          </a:xfrm>
          <a:prstGeom prst="rect">
            <a:avLst/>
          </a:prstGeom>
          <a:noFill/>
          <a:ln>
            <a:noFill/>
          </a:ln>
        </p:spPr>
      </p:pic>
      <p:sp>
        <p:nvSpPr>
          <p:cNvPr id="544" name="Google Shape;544;p87"/>
          <p:cNvSpPr/>
          <p:nvPr/>
        </p:nvSpPr>
        <p:spPr>
          <a:xfrm>
            <a:off x="757080" y="4018507"/>
            <a:ext cx="854857" cy="582950"/>
          </a:xfrm>
          <a:custGeom>
            <a:rect b="b" l="l" r="r" t="t"/>
            <a:pathLst>
              <a:path extrusionOk="0" h="1250" w="1831">
                <a:moveTo>
                  <a:pt x="1830" y="7"/>
                </a:moveTo>
                <a:lnTo>
                  <a:pt x="1830" y="0"/>
                </a:lnTo>
                <a:lnTo>
                  <a:pt x="0" y="0"/>
                </a:lnTo>
                <a:lnTo>
                  <a:pt x="0" y="1249"/>
                </a:lnTo>
                <a:lnTo>
                  <a:pt x="1830" y="1249"/>
                </a:lnTo>
                <a:lnTo>
                  <a:pt x="1830" y="1242"/>
                </a:lnTo>
                <a:lnTo>
                  <a:pt x="1175" y="624"/>
                </a:lnTo>
                <a:lnTo>
                  <a:pt x="1830" y="7"/>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oppins"/>
              <a:ea typeface="Poppins"/>
              <a:cs typeface="Poppins"/>
              <a:sym typeface="Poppins"/>
            </a:endParaRPr>
          </a:p>
        </p:txBody>
      </p:sp>
      <p:sp>
        <p:nvSpPr>
          <p:cNvPr id="545" name="Google Shape;545;p87"/>
          <p:cNvSpPr txBox="1"/>
          <p:nvPr/>
        </p:nvSpPr>
        <p:spPr>
          <a:xfrm>
            <a:off x="1781648" y="3918650"/>
            <a:ext cx="3715200" cy="288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None/>
            </a:pPr>
            <a:r>
              <a:rPr b="1" lang="en" sz="1275">
                <a:solidFill>
                  <a:schemeClr val="lt1"/>
                </a:solidFill>
                <a:latin typeface="Poppins"/>
                <a:ea typeface="Poppins"/>
                <a:cs typeface="Poppins"/>
                <a:sym typeface="Poppins"/>
              </a:rPr>
              <a:t>Tech Skills Specialization</a:t>
            </a:r>
            <a:endParaRPr/>
          </a:p>
        </p:txBody>
      </p:sp>
      <p:sp>
        <p:nvSpPr>
          <p:cNvPr id="546" name="Google Shape;546;p87"/>
          <p:cNvSpPr txBox="1"/>
          <p:nvPr/>
        </p:nvSpPr>
        <p:spPr>
          <a:xfrm>
            <a:off x="1781649" y="4223225"/>
            <a:ext cx="6856200" cy="438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 sz="900">
                <a:solidFill>
                  <a:schemeClr val="lt1"/>
                </a:solidFill>
                <a:latin typeface="Open Sans"/>
                <a:ea typeface="Open Sans"/>
                <a:cs typeface="Open Sans"/>
                <a:sym typeface="Open Sans"/>
              </a:rPr>
              <a:t>Companies are</a:t>
            </a:r>
            <a:r>
              <a:rPr lang="en" sz="900">
                <a:solidFill>
                  <a:schemeClr val="lt1"/>
                </a:solidFill>
                <a:uFill>
                  <a:noFill/>
                </a:uFill>
                <a:latin typeface="Open Sans"/>
                <a:ea typeface="Open Sans"/>
                <a:cs typeface="Open Sans"/>
                <a:sym typeface="Open Sans"/>
                <a:hlinkClick r:id="rId5">
                  <a:extLst>
                    <a:ext uri="{A12FA001-AC4F-418D-AE19-62706E023703}">
                      <ahyp:hlinkClr val="tx"/>
                    </a:ext>
                  </a:extLst>
                </a:hlinkClick>
              </a:rPr>
              <a:t> more likely to</a:t>
            </a:r>
            <a:r>
              <a:rPr lang="en" sz="900">
                <a:solidFill>
                  <a:schemeClr val="lt1"/>
                </a:solidFill>
                <a:latin typeface="Open Sans"/>
                <a:ea typeface="Open Sans"/>
                <a:cs typeface="Open Sans"/>
                <a:sym typeface="Open Sans"/>
              </a:rPr>
              <a:t> consider alternative credential programs like short courses (nanodegrees) or certificates during the hiring process.</a:t>
            </a:r>
            <a:endParaRPr/>
          </a:p>
        </p:txBody>
      </p:sp>
      <p:pic>
        <p:nvPicPr>
          <p:cNvPr id="547" name="Google Shape;547;p87"/>
          <p:cNvPicPr preferRelativeResize="0"/>
          <p:nvPr/>
        </p:nvPicPr>
        <p:blipFill rotWithShape="1">
          <a:blip r:embed="rId6">
            <a:alphaModFix/>
          </a:blip>
          <a:srcRect b="0" l="475" r="475" t="0"/>
          <a:stretch/>
        </p:blipFill>
        <p:spPr>
          <a:xfrm>
            <a:off x="868325" y="966475"/>
            <a:ext cx="457200" cy="457200"/>
          </a:xfrm>
          <a:prstGeom prst="rect">
            <a:avLst/>
          </a:prstGeom>
          <a:noFill/>
          <a:ln>
            <a:noFill/>
          </a:ln>
        </p:spPr>
      </p:pic>
      <p:pic>
        <p:nvPicPr>
          <p:cNvPr id="548" name="Google Shape;548;p87"/>
          <p:cNvPicPr preferRelativeResize="0"/>
          <p:nvPr/>
        </p:nvPicPr>
        <p:blipFill rotWithShape="1">
          <a:blip r:embed="rId7">
            <a:alphaModFix/>
          </a:blip>
          <a:srcRect b="0" l="475" r="475" t="0"/>
          <a:stretch/>
        </p:blipFill>
        <p:spPr>
          <a:xfrm>
            <a:off x="809325" y="1706476"/>
            <a:ext cx="457200" cy="457200"/>
          </a:xfrm>
          <a:prstGeom prst="rect">
            <a:avLst/>
          </a:prstGeom>
          <a:noFill/>
          <a:ln>
            <a:noFill/>
          </a:ln>
        </p:spPr>
      </p:pic>
      <p:pic>
        <p:nvPicPr>
          <p:cNvPr id="549" name="Google Shape;549;p87"/>
          <p:cNvPicPr preferRelativeResize="0"/>
          <p:nvPr/>
        </p:nvPicPr>
        <p:blipFill>
          <a:blip r:embed="rId8">
            <a:alphaModFix/>
          </a:blip>
          <a:stretch>
            <a:fillRect/>
          </a:stretch>
        </p:blipFill>
        <p:spPr>
          <a:xfrm>
            <a:off x="868328" y="3244413"/>
            <a:ext cx="457200" cy="457200"/>
          </a:xfrm>
          <a:prstGeom prst="rect">
            <a:avLst/>
          </a:prstGeom>
          <a:noFill/>
          <a:ln>
            <a:noFill/>
          </a:ln>
        </p:spPr>
      </p:pic>
      <p:pic>
        <p:nvPicPr>
          <p:cNvPr id="550" name="Google Shape;550;p87"/>
          <p:cNvPicPr preferRelativeResize="0"/>
          <p:nvPr/>
        </p:nvPicPr>
        <p:blipFill>
          <a:blip r:embed="rId9">
            <a:alphaModFix/>
          </a:blip>
          <a:stretch>
            <a:fillRect/>
          </a:stretch>
        </p:blipFill>
        <p:spPr>
          <a:xfrm>
            <a:off x="868331" y="4081384"/>
            <a:ext cx="457200" cy="457200"/>
          </a:xfrm>
          <a:prstGeom prst="rect">
            <a:avLst/>
          </a:prstGeom>
          <a:noFill/>
          <a:ln>
            <a:noFill/>
          </a:ln>
        </p:spPr>
      </p:pic>
      <p:sp>
        <p:nvSpPr>
          <p:cNvPr id="551" name="Google Shape;551;p87"/>
          <p:cNvSpPr txBox="1"/>
          <p:nvPr>
            <p:ph type="title"/>
          </p:nvPr>
        </p:nvSpPr>
        <p:spPr>
          <a:xfrm>
            <a:off x="688800" y="317538"/>
            <a:ext cx="7918800" cy="42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900"/>
              <a:t>C</a:t>
            </a:r>
            <a:r>
              <a:rPr lang="en" sz="2900"/>
              <a:t>.  Job Market Analysis &amp; trends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acity Rebrand">
  <a:themeElements>
    <a:clrScheme name="Simple Light">
      <a:dk1>
        <a:srgbClr val="0B0B0B"/>
      </a:dk1>
      <a:lt1>
        <a:srgbClr val="FFFFFF"/>
      </a:lt1>
      <a:dk2>
        <a:srgbClr val="171A53"/>
      </a:dk2>
      <a:lt2>
        <a:srgbClr val="F6F6F6"/>
      </a:lt2>
      <a:accent1>
        <a:srgbClr val="2015FF"/>
      </a:accent1>
      <a:accent2>
        <a:srgbClr val="00C5A1"/>
      </a:accent2>
      <a:accent3>
        <a:srgbClr val="DBE2E8"/>
      </a:accent3>
      <a:accent4>
        <a:srgbClr val="BDEA09"/>
      </a:accent4>
      <a:accent5>
        <a:srgbClr val="6597FF"/>
      </a:accent5>
      <a:accent6>
        <a:srgbClr val="B181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dacity Rebrand">
  <a:themeElements>
    <a:clrScheme name="Simple Light">
      <a:dk1>
        <a:srgbClr val="0B0B0B"/>
      </a:dk1>
      <a:lt1>
        <a:srgbClr val="FFFFFF"/>
      </a:lt1>
      <a:dk2>
        <a:srgbClr val="171A53"/>
      </a:dk2>
      <a:lt2>
        <a:srgbClr val="F6F6F6"/>
      </a:lt2>
      <a:accent1>
        <a:srgbClr val="2015FF"/>
      </a:accent1>
      <a:accent2>
        <a:srgbClr val="00C5A1"/>
      </a:accent2>
      <a:accent3>
        <a:srgbClr val="DBE2E8"/>
      </a:accent3>
      <a:accent4>
        <a:srgbClr val="BDEA09"/>
      </a:accent4>
      <a:accent5>
        <a:srgbClr val="6597FF"/>
      </a:accent5>
      <a:accent6>
        <a:srgbClr val="B181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